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26" r:id="rId2"/>
    <p:sldId id="319" r:id="rId3"/>
    <p:sldId id="288" r:id="rId4"/>
    <p:sldId id="292" r:id="rId5"/>
    <p:sldId id="314" r:id="rId6"/>
    <p:sldId id="302" r:id="rId7"/>
    <p:sldId id="291" r:id="rId8"/>
    <p:sldId id="327" r:id="rId9"/>
    <p:sldId id="290" r:id="rId10"/>
    <p:sldId id="293" r:id="rId11"/>
    <p:sldId id="296" r:id="rId12"/>
    <p:sldId id="328" r:id="rId13"/>
    <p:sldId id="311" r:id="rId14"/>
    <p:sldId id="312" r:id="rId15"/>
    <p:sldId id="299" r:id="rId16"/>
    <p:sldId id="300" r:id="rId17"/>
    <p:sldId id="30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4895CEE-B765-6946-81C6-26EA029C96C5}">
          <p14:sldIdLst>
            <p14:sldId id="326"/>
            <p14:sldId id="319"/>
            <p14:sldId id="288"/>
            <p14:sldId id="292"/>
            <p14:sldId id="314"/>
            <p14:sldId id="302"/>
            <p14:sldId id="291"/>
            <p14:sldId id="327"/>
            <p14:sldId id="290"/>
            <p14:sldId id="293"/>
            <p14:sldId id="296"/>
            <p14:sldId id="328"/>
            <p14:sldId id="311"/>
            <p14:sldId id="312"/>
            <p14:sldId id="299"/>
            <p14:sldId id="300"/>
            <p14:sldId id="30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203D"/>
    <a:srgbClr val="DE9681"/>
    <a:srgbClr val="B9D1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0"/>
    <p:restoredTop sz="94219"/>
  </p:normalViewPr>
  <p:slideViewPr>
    <p:cSldViewPr snapToGrid="0" snapToObjects="1">
      <p:cViewPr varScale="1">
        <p:scale>
          <a:sx n="99" d="100"/>
          <a:sy n="99" d="100"/>
        </p:scale>
        <p:origin x="9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McGuire" userId="62eb8c92-b0ce-41e0-8000-23e0c72f48c1" providerId="ADAL" clId="{C26B7146-CBDE-A146-A93A-6A0B0FE115E6}"/>
    <pc:docChg chg="custSel delSld modSld modSection">
      <pc:chgData name="Anne McGuire" userId="62eb8c92-b0ce-41e0-8000-23e0c72f48c1" providerId="ADAL" clId="{C26B7146-CBDE-A146-A93A-6A0B0FE115E6}" dt="2021-04-12T21:39:14.726" v="23" actId="2696"/>
      <pc:docMkLst>
        <pc:docMk/>
      </pc:docMkLst>
      <pc:sldChg chg="del">
        <pc:chgData name="Anne McGuire" userId="62eb8c92-b0ce-41e0-8000-23e0c72f48c1" providerId="ADAL" clId="{C26B7146-CBDE-A146-A93A-6A0B0FE115E6}" dt="2021-04-12T21:36:46.335" v="0" actId="2696"/>
        <pc:sldMkLst>
          <pc:docMk/>
          <pc:sldMk cId="2448984882" sldId="260"/>
        </pc:sldMkLst>
      </pc:sldChg>
      <pc:sldChg chg="del">
        <pc:chgData name="Anne McGuire" userId="62eb8c92-b0ce-41e0-8000-23e0c72f48c1" providerId="ADAL" clId="{C26B7146-CBDE-A146-A93A-6A0B0FE115E6}" dt="2021-04-12T21:36:48.942" v="1" actId="2696"/>
        <pc:sldMkLst>
          <pc:docMk/>
          <pc:sldMk cId="3369753123" sldId="281"/>
        </pc:sldMkLst>
      </pc:sldChg>
      <pc:sldChg chg="del">
        <pc:chgData name="Anne McGuire" userId="62eb8c92-b0ce-41e0-8000-23e0c72f48c1" providerId="ADAL" clId="{C26B7146-CBDE-A146-A93A-6A0B0FE115E6}" dt="2021-04-12T21:39:14.726" v="23" actId="2696"/>
        <pc:sldMkLst>
          <pc:docMk/>
          <pc:sldMk cId="3008722151" sldId="304"/>
        </pc:sldMkLst>
      </pc:sldChg>
      <pc:sldChg chg="del">
        <pc:chgData name="Anne McGuire" userId="62eb8c92-b0ce-41e0-8000-23e0c72f48c1" providerId="ADAL" clId="{C26B7146-CBDE-A146-A93A-6A0B0FE115E6}" dt="2021-04-12T21:36:52.456" v="2" actId="2696"/>
        <pc:sldMkLst>
          <pc:docMk/>
          <pc:sldMk cId="1399276104" sldId="310"/>
        </pc:sldMkLst>
      </pc:sldChg>
      <pc:sldChg chg="delSp modSp mod">
        <pc:chgData name="Anne McGuire" userId="62eb8c92-b0ce-41e0-8000-23e0c72f48c1" providerId="ADAL" clId="{C26B7146-CBDE-A146-A93A-6A0B0FE115E6}" dt="2021-04-12T21:38:37.103" v="22" actId="1076"/>
        <pc:sldMkLst>
          <pc:docMk/>
          <pc:sldMk cId="714081090" sldId="316"/>
        </pc:sldMkLst>
        <pc:spChg chg="mod">
          <ac:chgData name="Anne McGuire" userId="62eb8c92-b0ce-41e0-8000-23e0c72f48c1" providerId="ADAL" clId="{C26B7146-CBDE-A146-A93A-6A0B0FE115E6}" dt="2021-04-12T21:38:13.155" v="16" actId="122"/>
          <ac:spMkLst>
            <pc:docMk/>
            <pc:sldMk cId="714081090" sldId="316"/>
            <ac:spMk id="2" creationId="{6DC491BD-248B-EE42-97E8-7D9A12D2461D}"/>
          </ac:spMkLst>
        </pc:spChg>
        <pc:spChg chg="del">
          <ac:chgData name="Anne McGuire" userId="62eb8c92-b0ce-41e0-8000-23e0c72f48c1" providerId="ADAL" clId="{C26B7146-CBDE-A146-A93A-6A0B0FE115E6}" dt="2021-04-12T21:37:39.859" v="4" actId="478"/>
          <ac:spMkLst>
            <pc:docMk/>
            <pc:sldMk cId="714081090" sldId="316"/>
            <ac:spMk id="5" creationId="{1D1C5A74-2553-3E46-95A1-765935E693F6}"/>
          </ac:spMkLst>
        </pc:spChg>
        <pc:spChg chg="mod">
          <ac:chgData name="Anne McGuire" userId="62eb8c92-b0ce-41e0-8000-23e0c72f48c1" providerId="ADAL" clId="{C26B7146-CBDE-A146-A93A-6A0B0FE115E6}" dt="2021-04-12T21:37:49.162" v="6" actId="122"/>
          <ac:spMkLst>
            <pc:docMk/>
            <pc:sldMk cId="714081090" sldId="316"/>
            <ac:spMk id="7" creationId="{71492986-6F05-104B-BC92-AD9D4FA4D413}"/>
          </ac:spMkLst>
        </pc:spChg>
        <pc:spChg chg="mod">
          <ac:chgData name="Anne McGuire" userId="62eb8c92-b0ce-41e0-8000-23e0c72f48c1" providerId="ADAL" clId="{C26B7146-CBDE-A146-A93A-6A0B0FE115E6}" dt="2021-04-12T21:38:37.103" v="22" actId="1076"/>
          <ac:spMkLst>
            <pc:docMk/>
            <pc:sldMk cId="714081090" sldId="316"/>
            <ac:spMk id="11" creationId="{B1A0E448-5242-874E-89B1-03FC602B0E1D}"/>
          </ac:spMkLst>
        </pc:spChg>
        <pc:picChg chg="del">
          <ac:chgData name="Anne McGuire" userId="62eb8c92-b0ce-41e0-8000-23e0c72f48c1" providerId="ADAL" clId="{C26B7146-CBDE-A146-A93A-6A0B0FE115E6}" dt="2021-04-12T21:37:36.417" v="3" actId="478"/>
          <ac:picMkLst>
            <pc:docMk/>
            <pc:sldMk cId="714081090" sldId="316"/>
            <ac:picMk id="4" creationId="{C8223793-CB28-C344-8E01-3A331E2BB21D}"/>
          </ac:picMkLst>
        </pc:picChg>
      </pc:sldChg>
    </pc:docChg>
  </pc:docChgLst>
  <pc:docChgLst>
    <pc:chgData name="Anne McGuire" userId="62eb8c92-b0ce-41e0-8000-23e0c72f48c1" providerId="ADAL" clId="{0B1F21CF-CA54-7945-9833-43F30842FF41}"/>
    <pc:docChg chg="undo custSel addSld delSld modSld modSection">
      <pc:chgData name="Anne McGuire" userId="62eb8c92-b0ce-41e0-8000-23e0c72f48c1" providerId="ADAL" clId="{0B1F21CF-CA54-7945-9833-43F30842FF41}" dt="2021-04-09T15:05:15.143" v="609" actId="478"/>
      <pc:docMkLst>
        <pc:docMk/>
      </pc:docMkLst>
      <pc:sldChg chg="addSp delSp modSp mod">
        <pc:chgData name="Anne McGuire" userId="62eb8c92-b0ce-41e0-8000-23e0c72f48c1" providerId="ADAL" clId="{0B1F21CF-CA54-7945-9833-43F30842FF41}" dt="2021-04-09T15:05:15.143" v="609" actId="478"/>
        <pc:sldMkLst>
          <pc:docMk/>
          <pc:sldMk cId="3653449826" sldId="256"/>
        </pc:sldMkLst>
        <pc:picChg chg="del">
          <ac:chgData name="Anne McGuire" userId="62eb8c92-b0ce-41e0-8000-23e0c72f48c1" providerId="ADAL" clId="{0B1F21CF-CA54-7945-9833-43F30842FF41}" dt="2021-04-09T15:05:15.143" v="609" actId="478"/>
          <ac:picMkLst>
            <pc:docMk/>
            <pc:sldMk cId="3653449826" sldId="256"/>
            <ac:picMk id="3" creationId="{CDEBC737-6ADA-6842-9401-5EC23E50BA18}"/>
          </ac:picMkLst>
        </pc:picChg>
        <pc:picChg chg="add mod">
          <ac:chgData name="Anne McGuire" userId="62eb8c92-b0ce-41e0-8000-23e0c72f48c1" providerId="ADAL" clId="{0B1F21CF-CA54-7945-9833-43F30842FF41}" dt="2021-04-07T15:44:56.363" v="9" actId="1076"/>
          <ac:picMkLst>
            <pc:docMk/>
            <pc:sldMk cId="3653449826" sldId="256"/>
            <ac:picMk id="4" creationId="{08A0628A-DEDD-4A48-A167-487C5BAB476C}"/>
          </ac:picMkLst>
        </pc:picChg>
        <pc:picChg chg="del">
          <ac:chgData name="Anne McGuire" userId="62eb8c92-b0ce-41e0-8000-23e0c72f48c1" providerId="ADAL" clId="{0B1F21CF-CA54-7945-9833-43F30842FF41}" dt="2021-04-07T15:44:52.270" v="8" actId="478"/>
          <ac:picMkLst>
            <pc:docMk/>
            <pc:sldMk cId="3653449826" sldId="256"/>
            <ac:picMk id="5" creationId="{F3CB9634-8E6C-7D46-A8DF-C1ADD0BC8142}"/>
          </ac:picMkLst>
        </pc:picChg>
      </pc:sldChg>
      <pc:sldChg chg="del">
        <pc:chgData name="Anne McGuire" userId="62eb8c92-b0ce-41e0-8000-23e0c72f48c1" providerId="ADAL" clId="{0B1F21CF-CA54-7945-9833-43F30842FF41}" dt="2021-04-07T16:48:50.694" v="16" actId="2696"/>
        <pc:sldMkLst>
          <pc:docMk/>
          <pc:sldMk cId="2433863881" sldId="262"/>
        </pc:sldMkLst>
      </pc:sldChg>
      <pc:sldChg chg="addSp delSp modSp mod">
        <pc:chgData name="Anne McGuire" userId="62eb8c92-b0ce-41e0-8000-23e0c72f48c1" providerId="ADAL" clId="{0B1F21CF-CA54-7945-9833-43F30842FF41}" dt="2021-04-07T16:51:26.750" v="41" actId="20577"/>
        <pc:sldMkLst>
          <pc:docMk/>
          <pc:sldMk cId="105006096" sldId="290"/>
        </pc:sldMkLst>
        <pc:spChg chg="mod">
          <ac:chgData name="Anne McGuire" userId="62eb8c92-b0ce-41e0-8000-23e0c72f48c1" providerId="ADAL" clId="{0B1F21CF-CA54-7945-9833-43F30842FF41}" dt="2021-04-07T16:51:26.750" v="41" actId="20577"/>
          <ac:spMkLst>
            <pc:docMk/>
            <pc:sldMk cId="105006096" sldId="290"/>
            <ac:spMk id="3" creationId="{CDA58212-1646-B944-A320-4C7C4EA6AAED}"/>
          </ac:spMkLst>
        </pc:spChg>
        <pc:picChg chg="add mod">
          <ac:chgData name="Anne McGuire" userId="62eb8c92-b0ce-41e0-8000-23e0c72f48c1" providerId="ADAL" clId="{0B1F21CF-CA54-7945-9833-43F30842FF41}" dt="2021-04-07T16:51:08.900" v="26" actId="171"/>
          <ac:picMkLst>
            <pc:docMk/>
            <pc:sldMk cId="105006096" sldId="290"/>
            <ac:picMk id="5" creationId="{1DA22435-8C78-8642-B28A-D233AF8E8115}"/>
          </ac:picMkLst>
        </pc:picChg>
        <pc:picChg chg="add del">
          <ac:chgData name="Anne McGuire" userId="62eb8c92-b0ce-41e0-8000-23e0c72f48c1" providerId="ADAL" clId="{0B1F21CF-CA54-7945-9833-43F30842FF41}" dt="2021-04-07T16:51:11.255" v="27" actId="478"/>
          <ac:picMkLst>
            <pc:docMk/>
            <pc:sldMk cId="105006096" sldId="290"/>
            <ac:picMk id="7" creationId="{04E93B4D-4E5C-DA4F-BA2B-539D3A9E7283}"/>
          </ac:picMkLst>
        </pc:picChg>
      </pc:sldChg>
      <pc:sldChg chg="addSp delSp modSp mod">
        <pc:chgData name="Anne McGuire" userId="62eb8c92-b0ce-41e0-8000-23e0c72f48c1" providerId="ADAL" clId="{0B1F21CF-CA54-7945-9833-43F30842FF41}" dt="2021-04-07T17:09:34.579" v="567" actId="1076"/>
        <pc:sldMkLst>
          <pc:docMk/>
          <pc:sldMk cId="3367362138" sldId="292"/>
        </pc:sldMkLst>
        <pc:spChg chg="mod">
          <ac:chgData name="Anne McGuire" userId="62eb8c92-b0ce-41e0-8000-23e0c72f48c1" providerId="ADAL" clId="{0B1F21CF-CA54-7945-9833-43F30842FF41}" dt="2021-04-07T17:09:28.766" v="566" actId="14100"/>
          <ac:spMkLst>
            <pc:docMk/>
            <pc:sldMk cId="3367362138" sldId="292"/>
            <ac:spMk id="2" creationId="{3F0FB998-92FB-A849-9CFA-3F6BF46D73BA}"/>
          </ac:spMkLst>
        </pc:spChg>
        <pc:spChg chg="mod">
          <ac:chgData name="Anne McGuire" userId="62eb8c92-b0ce-41e0-8000-23e0c72f48c1" providerId="ADAL" clId="{0B1F21CF-CA54-7945-9833-43F30842FF41}" dt="2021-04-07T17:09:34.579" v="567" actId="1076"/>
          <ac:spMkLst>
            <pc:docMk/>
            <pc:sldMk cId="3367362138" sldId="292"/>
            <ac:spMk id="13" creationId="{6CEDF146-3641-5646-B4FC-4E169870E59C}"/>
          </ac:spMkLst>
        </pc:spChg>
        <pc:picChg chg="add del mod">
          <ac:chgData name="Anne McGuire" userId="62eb8c92-b0ce-41e0-8000-23e0c72f48c1" providerId="ADAL" clId="{0B1F21CF-CA54-7945-9833-43F30842FF41}" dt="2021-04-07T17:07:07.859" v="533" actId="478"/>
          <ac:picMkLst>
            <pc:docMk/>
            <pc:sldMk cId="3367362138" sldId="292"/>
            <ac:picMk id="4" creationId="{C13E423C-0C50-9344-B57C-42B339A5053B}"/>
          </ac:picMkLst>
        </pc:picChg>
        <pc:picChg chg="add mod">
          <ac:chgData name="Anne McGuire" userId="62eb8c92-b0ce-41e0-8000-23e0c72f48c1" providerId="ADAL" clId="{0B1F21CF-CA54-7945-9833-43F30842FF41}" dt="2021-04-07T17:08:35.078" v="552" actId="1076"/>
          <ac:picMkLst>
            <pc:docMk/>
            <pc:sldMk cId="3367362138" sldId="292"/>
            <ac:picMk id="7" creationId="{39D74029-F3AA-E946-9FD9-1ECF30C0FE84}"/>
          </ac:picMkLst>
        </pc:picChg>
        <pc:picChg chg="del">
          <ac:chgData name="Anne McGuire" userId="62eb8c92-b0ce-41e0-8000-23e0c72f48c1" providerId="ADAL" clId="{0B1F21CF-CA54-7945-9833-43F30842FF41}" dt="2021-04-07T17:08:12.151" v="545" actId="478"/>
          <ac:picMkLst>
            <pc:docMk/>
            <pc:sldMk cId="3367362138" sldId="292"/>
            <ac:picMk id="9" creationId="{852CE02A-B1DE-C842-8937-26CCB47B53BF}"/>
          </ac:picMkLst>
        </pc:picChg>
        <pc:cxnChg chg="mod">
          <ac:chgData name="Anne McGuire" userId="62eb8c92-b0ce-41e0-8000-23e0c72f48c1" providerId="ADAL" clId="{0B1F21CF-CA54-7945-9833-43F30842FF41}" dt="2021-04-07T17:08:23.119" v="548" actId="14100"/>
          <ac:cxnSpMkLst>
            <pc:docMk/>
            <pc:sldMk cId="3367362138" sldId="292"/>
            <ac:cxnSpMk id="5" creationId="{D952871A-D89C-0545-837E-9C74B2BA1FD6}"/>
          </ac:cxnSpMkLst>
        </pc:cxnChg>
        <pc:cxnChg chg="mod">
          <ac:chgData name="Anne McGuire" userId="62eb8c92-b0ce-41e0-8000-23e0c72f48c1" providerId="ADAL" clId="{0B1F21CF-CA54-7945-9833-43F30842FF41}" dt="2021-04-07T17:07:56.539" v="541" actId="1076"/>
          <ac:cxnSpMkLst>
            <pc:docMk/>
            <pc:sldMk cId="3367362138" sldId="292"/>
            <ac:cxnSpMk id="18" creationId="{81BA41F5-BFDD-514A-ACE2-1AA20CFBF5E4}"/>
          </ac:cxnSpMkLst>
        </pc:cxnChg>
      </pc:sldChg>
      <pc:sldChg chg="addSp delSp modSp mod">
        <pc:chgData name="Anne McGuire" userId="62eb8c92-b0ce-41e0-8000-23e0c72f48c1" providerId="ADAL" clId="{0B1F21CF-CA54-7945-9833-43F30842FF41}" dt="2021-04-07T16:53:42.118" v="231" actId="20577"/>
        <pc:sldMkLst>
          <pc:docMk/>
          <pc:sldMk cId="648528683" sldId="293"/>
        </pc:sldMkLst>
        <pc:spChg chg="mod">
          <ac:chgData name="Anne McGuire" userId="62eb8c92-b0ce-41e0-8000-23e0c72f48c1" providerId="ADAL" clId="{0B1F21CF-CA54-7945-9833-43F30842FF41}" dt="2021-04-07T16:53:42.118" v="231" actId="20577"/>
          <ac:spMkLst>
            <pc:docMk/>
            <pc:sldMk cId="648528683" sldId="293"/>
            <ac:spMk id="3" creationId="{CDA58212-1646-B944-A320-4C7C4EA6AAED}"/>
          </ac:spMkLst>
        </pc:spChg>
        <pc:picChg chg="add mod">
          <ac:chgData name="Anne McGuire" userId="62eb8c92-b0ce-41e0-8000-23e0c72f48c1" providerId="ADAL" clId="{0B1F21CF-CA54-7945-9833-43F30842FF41}" dt="2021-04-07T16:52:37.465" v="47" actId="171"/>
          <ac:picMkLst>
            <pc:docMk/>
            <pc:sldMk cId="648528683" sldId="293"/>
            <ac:picMk id="5" creationId="{E1C58BB0-E339-EA4C-83D3-BF77A9437A21}"/>
          </ac:picMkLst>
        </pc:picChg>
        <pc:picChg chg="del">
          <ac:chgData name="Anne McGuire" userId="62eb8c92-b0ce-41e0-8000-23e0c72f48c1" providerId="ADAL" clId="{0B1F21CF-CA54-7945-9833-43F30842FF41}" dt="2021-04-07T16:52:39.245" v="48" actId="478"/>
          <ac:picMkLst>
            <pc:docMk/>
            <pc:sldMk cId="648528683" sldId="293"/>
            <ac:picMk id="7" creationId="{04E93B4D-4E5C-DA4F-BA2B-539D3A9E7283}"/>
          </ac:picMkLst>
        </pc:picChg>
      </pc:sldChg>
      <pc:sldChg chg="addSp delSp modSp mod">
        <pc:chgData name="Anne McGuire" userId="62eb8c92-b0ce-41e0-8000-23e0c72f48c1" providerId="ADAL" clId="{0B1F21CF-CA54-7945-9833-43F30842FF41}" dt="2021-04-07T17:14:49.132" v="608" actId="27636"/>
        <pc:sldMkLst>
          <pc:docMk/>
          <pc:sldMk cId="3589385103" sldId="296"/>
        </pc:sldMkLst>
        <pc:spChg chg="mod">
          <ac:chgData name="Anne McGuire" userId="62eb8c92-b0ce-41e0-8000-23e0c72f48c1" providerId="ADAL" clId="{0B1F21CF-CA54-7945-9833-43F30842FF41}" dt="2021-04-07T17:14:45.423" v="606" actId="1076"/>
          <ac:spMkLst>
            <pc:docMk/>
            <pc:sldMk cId="3589385103" sldId="296"/>
            <ac:spMk id="2" creationId="{3F0FB998-92FB-A849-9CFA-3F6BF46D73BA}"/>
          </ac:spMkLst>
        </pc:spChg>
        <pc:spChg chg="mod">
          <ac:chgData name="Anne McGuire" userId="62eb8c92-b0ce-41e0-8000-23e0c72f48c1" providerId="ADAL" clId="{0B1F21CF-CA54-7945-9833-43F30842FF41}" dt="2021-04-07T17:14:49.132" v="608" actId="27636"/>
          <ac:spMkLst>
            <pc:docMk/>
            <pc:sldMk cId="3589385103" sldId="296"/>
            <ac:spMk id="3" creationId="{CDA58212-1646-B944-A320-4C7C4EA6AAED}"/>
          </ac:spMkLst>
        </pc:spChg>
        <pc:picChg chg="del">
          <ac:chgData name="Anne McGuire" userId="62eb8c92-b0ce-41e0-8000-23e0c72f48c1" providerId="ADAL" clId="{0B1F21CF-CA54-7945-9833-43F30842FF41}" dt="2021-04-07T16:54:55.941" v="238" actId="478"/>
          <ac:picMkLst>
            <pc:docMk/>
            <pc:sldMk cId="3589385103" sldId="296"/>
            <ac:picMk id="5" creationId="{6005E233-C084-B246-8F59-E447D64B0E2F}"/>
          </ac:picMkLst>
        </pc:picChg>
        <pc:picChg chg="add mod">
          <ac:chgData name="Anne McGuire" userId="62eb8c92-b0ce-41e0-8000-23e0c72f48c1" providerId="ADAL" clId="{0B1F21CF-CA54-7945-9833-43F30842FF41}" dt="2021-04-07T16:54:53.088" v="237" actId="171"/>
          <ac:picMkLst>
            <pc:docMk/>
            <pc:sldMk cId="3589385103" sldId="296"/>
            <ac:picMk id="6" creationId="{0053158E-8BFA-1647-8328-F537A0759A97}"/>
          </ac:picMkLst>
        </pc:picChg>
        <pc:picChg chg="mod">
          <ac:chgData name="Anne McGuire" userId="62eb8c92-b0ce-41e0-8000-23e0c72f48c1" providerId="ADAL" clId="{0B1F21CF-CA54-7945-9833-43F30842FF41}" dt="2021-04-07T16:55:21.303" v="239" actId="14826"/>
          <ac:picMkLst>
            <pc:docMk/>
            <pc:sldMk cId="3589385103" sldId="296"/>
            <ac:picMk id="13" creationId="{B51C7390-C062-7647-BF38-6782A72C6B12}"/>
          </ac:picMkLst>
        </pc:picChg>
      </pc:sldChg>
      <pc:sldChg chg="addSp delSp modSp mod">
        <pc:chgData name="Anne McGuire" userId="62eb8c92-b0ce-41e0-8000-23e0c72f48c1" providerId="ADAL" clId="{0B1F21CF-CA54-7945-9833-43F30842FF41}" dt="2021-04-07T17:02:54.833" v="467" actId="20577"/>
        <pc:sldMkLst>
          <pc:docMk/>
          <pc:sldMk cId="2073323953" sldId="299"/>
        </pc:sldMkLst>
        <pc:spChg chg="mod">
          <ac:chgData name="Anne McGuire" userId="62eb8c92-b0ce-41e0-8000-23e0c72f48c1" providerId="ADAL" clId="{0B1F21CF-CA54-7945-9833-43F30842FF41}" dt="2021-04-07T17:02:54.833" v="467" actId="20577"/>
          <ac:spMkLst>
            <pc:docMk/>
            <pc:sldMk cId="2073323953" sldId="299"/>
            <ac:spMk id="3" creationId="{CDA58212-1646-B944-A320-4C7C4EA6AAED}"/>
          </ac:spMkLst>
        </pc:spChg>
        <pc:picChg chg="del">
          <ac:chgData name="Anne McGuire" userId="62eb8c92-b0ce-41e0-8000-23e0c72f48c1" providerId="ADAL" clId="{0B1F21CF-CA54-7945-9833-43F30842FF41}" dt="2021-04-07T17:02:36.962" v="443" actId="478"/>
          <ac:picMkLst>
            <pc:docMk/>
            <pc:sldMk cId="2073323953" sldId="299"/>
            <ac:picMk id="5" creationId="{A0B9901B-DB1D-1F48-AA25-8D04CA9544EC}"/>
          </ac:picMkLst>
        </pc:picChg>
        <pc:picChg chg="add mod">
          <ac:chgData name="Anne McGuire" userId="62eb8c92-b0ce-41e0-8000-23e0c72f48c1" providerId="ADAL" clId="{0B1F21CF-CA54-7945-9833-43F30842FF41}" dt="2021-04-07T17:02:32.939" v="441" actId="1076"/>
          <ac:picMkLst>
            <pc:docMk/>
            <pc:sldMk cId="2073323953" sldId="299"/>
            <ac:picMk id="6" creationId="{BA503F56-0B0B-864E-8B29-627E7957A7D6}"/>
          </ac:picMkLst>
        </pc:picChg>
        <pc:picChg chg="del">
          <ac:chgData name="Anne McGuire" userId="62eb8c92-b0ce-41e0-8000-23e0c72f48c1" providerId="ADAL" clId="{0B1F21CF-CA54-7945-9833-43F30842FF41}" dt="2021-04-07T17:02:35.178" v="442" actId="478"/>
          <ac:picMkLst>
            <pc:docMk/>
            <pc:sldMk cId="2073323953" sldId="299"/>
            <ac:picMk id="8" creationId="{358A07A5-6356-D546-A60A-C065759A5944}"/>
          </ac:picMkLst>
        </pc:picChg>
      </pc:sldChg>
      <pc:sldChg chg="addSp delSp modSp mod">
        <pc:chgData name="Anne McGuire" userId="62eb8c92-b0ce-41e0-8000-23e0c72f48c1" providerId="ADAL" clId="{0B1F21CF-CA54-7945-9833-43F30842FF41}" dt="2021-04-07T17:05:09.217" v="528" actId="20577"/>
        <pc:sldMkLst>
          <pc:docMk/>
          <pc:sldMk cId="2205874864" sldId="300"/>
        </pc:sldMkLst>
        <pc:spChg chg="mod">
          <ac:chgData name="Anne McGuire" userId="62eb8c92-b0ce-41e0-8000-23e0c72f48c1" providerId="ADAL" clId="{0B1F21CF-CA54-7945-9833-43F30842FF41}" dt="2021-04-07T17:05:09.217" v="528" actId="20577"/>
          <ac:spMkLst>
            <pc:docMk/>
            <pc:sldMk cId="2205874864" sldId="300"/>
            <ac:spMk id="3" creationId="{CDA58212-1646-B944-A320-4C7C4EA6AAED}"/>
          </ac:spMkLst>
        </pc:spChg>
        <pc:picChg chg="add mod">
          <ac:chgData name="Anne McGuire" userId="62eb8c92-b0ce-41e0-8000-23e0c72f48c1" providerId="ADAL" clId="{0B1F21CF-CA54-7945-9833-43F30842FF41}" dt="2021-04-07T17:04:32.863" v="475" actId="171"/>
          <ac:picMkLst>
            <pc:docMk/>
            <pc:sldMk cId="2205874864" sldId="300"/>
            <ac:picMk id="5" creationId="{22300026-F269-AA4E-B9A5-669C1CA6495A}"/>
          </ac:picMkLst>
        </pc:picChg>
        <pc:picChg chg="del">
          <ac:chgData name="Anne McGuire" userId="62eb8c92-b0ce-41e0-8000-23e0c72f48c1" providerId="ADAL" clId="{0B1F21CF-CA54-7945-9833-43F30842FF41}" dt="2021-04-07T17:04:34.967" v="476" actId="478"/>
          <ac:picMkLst>
            <pc:docMk/>
            <pc:sldMk cId="2205874864" sldId="300"/>
            <ac:picMk id="6" creationId="{5C5E53A8-27CA-2040-8931-4031C842717C}"/>
          </ac:picMkLst>
        </pc:picChg>
      </pc:sldChg>
      <pc:sldChg chg="addSp delSp modSp mod">
        <pc:chgData name="Anne McGuire" userId="62eb8c92-b0ce-41e0-8000-23e0c72f48c1" providerId="ADAL" clId="{0B1F21CF-CA54-7945-9833-43F30842FF41}" dt="2021-04-07T17:13:45.042" v="605" actId="1076"/>
        <pc:sldMkLst>
          <pc:docMk/>
          <pc:sldMk cId="2310506305" sldId="302"/>
        </pc:sldMkLst>
        <pc:picChg chg="add del mod modCrop">
          <ac:chgData name="Anne McGuire" userId="62eb8c92-b0ce-41e0-8000-23e0c72f48c1" providerId="ADAL" clId="{0B1F21CF-CA54-7945-9833-43F30842FF41}" dt="2021-04-07T17:12:16.739" v="589" actId="478"/>
          <ac:picMkLst>
            <pc:docMk/>
            <pc:sldMk cId="2310506305" sldId="302"/>
            <ac:picMk id="4" creationId="{42B2625A-1216-9F47-850C-D69E397B7650}"/>
          </ac:picMkLst>
        </pc:picChg>
        <pc:picChg chg="del">
          <ac:chgData name="Anne McGuire" userId="62eb8c92-b0ce-41e0-8000-23e0c72f48c1" providerId="ADAL" clId="{0B1F21CF-CA54-7945-9833-43F30842FF41}" dt="2021-04-07T17:13:31.049" v="602" actId="478"/>
          <ac:picMkLst>
            <pc:docMk/>
            <pc:sldMk cId="2310506305" sldId="302"/>
            <ac:picMk id="6" creationId="{F8DD31AA-FDC8-924E-A9AD-C9E1EE8C98D0}"/>
          </ac:picMkLst>
        </pc:picChg>
        <pc:picChg chg="add del mod">
          <ac:chgData name="Anne McGuire" userId="62eb8c92-b0ce-41e0-8000-23e0c72f48c1" providerId="ADAL" clId="{0B1F21CF-CA54-7945-9833-43F30842FF41}" dt="2021-04-07T17:12:50.565" v="594" actId="478"/>
          <ac:picMkLst>
            <pc:docMk/>
            <pc:sldMk cId="2310506305" sldId="302"/>
            <ac:picMk id="8" creationId="{A0B69B0D-0AF8-7247-8BDC-D6AE8A6AB006}"/>
          </ac:picMkLst>
        </pc:picChg>
        <pc:picChg chg="add del mod">
          <ac:chgData name="Anne McGuire" userId="62eb8c92-b0ce-41e0-8000-23e0c72f48c1" providerId="ADAL" clId="{0B1F21CF-CA54-7945-9833-43F30842FF41}" dt="2021-04-07T17:13:45.042" v="605" actId="1076"/>
          <ac:picMkLst>
            <pc:docMk/>
            <pc:sldMk cId="2310506305" sldId="302"/>
            <ac:picMk id="11" creationId="{4EBC74B8-0969-EF44-B5A3-B77BEB27FAD9}"/>
          </ac:picMkLst>
        </pc:picChg>
      </pc:sldChg>
      <pc:sldChg chg="addSp delSp modSp mod">
        <pc:chgData name="Anne McGuire" userId="62eb8c92-b0ce-41e0-8000-23e0c72f48c1" providerId="ADAL" clId="{0B1F21CF-CA54-7945-9833-43F30842FF41}" dt="2021-04-07T17:00:31.739" v="427" actId="166"/>
        <pc:sldMkLst>
          <pc:docMk/>
          <pc:sldMk cId="3781473066" sldId="311"/>
        </pc:sldMkLst>
        <pc:spChg chg="mod">
          <ac:chgData name="Anne McGuire" userId="62eb8c92-b0ce-41e0-8000-23e0c72f48c1" providerId="ADAL" clId="{0B1F21CF-CA54-7945-9833-43F30842FF41}" dt="2021-04-07T16:58:36.840" v="411" actId="20577"/>
          <ac:spMkLst>
            <pc:docMk/>
            <pc:sldMk cId="3781473066" sldId="311"/>
            <ac:spMk id="8" creationId="{07489540-1476-6D4A-81E5-F259B058674C}"/>
          </ac:spMkLst>
        </pc:spChg>
        <pc:picChg chg="add mod">
          <ac:chgData name="Anne McGuire" userId="62eb8c92-b0ce-41e0-8000-23e0c72f48c1" providerId="ADAL" clId="{0B1F21CF-CA54-7945-9833-43F30842FF41}" dt="2021-04-07T17:00:31.739" v="427" actId="166"/>
          <ac:picMkLst>
            <pc:docMk/>
            <pc:sldMk cId="3781473066" sldId="311"/>
            <ac:picMk id="4" creationId="{E34A50FE-E10F-924F-B15E-7BECEFC2E4A9}"/>
          </ac:picMkLst>
        </pc:picChg>
        <pc:picChg chg="del">
          <ac:chgData name="Anne McGuire" userId="62eb8c92-b0ce-41e0-8000-23e0c72f48c1" providerId="ADAL" clId="{0B1F21CF-CA54-7945-9833-43F30842FF41}" dt="2021-04-07T17:00:06.934" v="419" actId="478"/>
          <ac:picMkLst>
            <pc:docMk/>
            <pc:sldMk cId="3781473066" sldId="311"/>
            <ac:picMk id="5" creationId="{6005E233-C084-B246-8F59-E447D64B0E2F}"/>
          </ac:picMkLst>
        </pc:picChg>
        <pc:picChg chg="add mod">
          <ac:chgData name="Anne McGuire" userId="62eb8c92-b0ce-41e0-8000-23e0c72f48c1" providerId="ADAL" clId="{0B1F21CF-CA54-7945-9833-43F30842FF41}" dt="2021-04-07T17:00:26.450" v="426" actId="171"/>
          <ac:picMkLst>
            <pc:docMk/>
            <pc:sldMk cId="3781473066" sldId="311"/>
            <ac:picMk id="7" creationId="{F74939C8-D1E7-2147-9419-FB6EB154847D}"/>
          </ac:picMkLst>
        </pc:picChg>
      </pc:sldChg>
      <pc:sldChg chg="addSp delSp modSp mod">
        <pc:chgData name="Anne McGuire" userId="62eb8c92-b0ce-41e0-8000-23e0c72f48c1" providerId="ADAL" clId="{0B1F21CF-CA54-7945-9833-43F30842FF41}" dt="2021-04-07T17:01:05.437" v="435" actId="478"/>
        <pc:sldMkLst>
          <pc:docMk/>
          <pc:sldMk cId="143909845" sldId="312"/>
        </pc:sldMkLst>
        <pc:picChg chg="add mod">
          <ac:chgData name="Anne McGuire" userId="62eb8c92-b0ce-41e0-8000-23e0c72f48c1" providerId="ADAL" clId="{0B1F21CF-CA54-7945-9833-43F30842FF41}" dt="2021-04-07T17:01:03.499" v="434" actId="171"/>
          <ac:picMkLst>
            <pc:docMk/>
            <pc:sldMk cId="143909845" sldId="312"/>
            <ac:picMk id="4" creationId="{68FF6955-2D54-3943-99C1-1B04A66E8441}"/>
          </ac:picMkLst>
        </pc:picChg>
        <pc:picChg chg="del">
          <ac:chgData name="Anne McGuire" userId="62eb8c92-b0ce-41e0-8000-23e0c72f48c1" providerId="ADAL" clId="{0B1F21CF-CA54-7945-9833-43F30842FF41}" dt="2021-04-07T17:01:05.437" v="435" actId="478"/>
          <ac:picMkLst>
            <pc:docMk/>
            <pc:sldMk cId="143909845" sldId="312"/>
            <ac:picMk id="13" creationId="{B51C7390-C062-7647-BF38-6782A72C6B12}"/>
          </ac:picMkLst>
        </pc:picChg>
      </pc:sldChg>
      <pc:sldChg chg="del">
        <pc:chgData name="Anne McGuire" userId="62eb8c92-b0ce-41e0-8000-23e0c72f48c1" providerId="ADAL" clId="{0B1F21CF-CA54-7945-9833-43F30842FF41}" dt="2021-04-07T17:03:07.128" v="468" actId="2696"/>
        <pc:sldMkLst>
          <pc:docMk/>
          <pc:sldMk cId="4093812973" sldId="313"/>
        </pc:sldMkLst>
      </pc:sldChg>
      <pc:sldChg chg="addSp delSp modSp mod">
        <pc:chgData name="Anne McGuire" userId="62eb8c92-b0ce-41e0-8000-23e0c72f48c1" providerId="ADAL" clId="{0B1F21CF-CA54-7945-9833-43F30842FF41}" dt="2021-04-07T17:11:12.001" v="580" actId="1076"/>
        <pc:sldMkLst>
          <pc:docMk/>
          <pc:sldMk cId="2499107641" sldId="314"/>
        </pc:sldMkLst>
        <pc:picChg chg="add mod">
          <ac:chgData name="Anne McGuire" userId="62eb8c92-b0ce-41e0-8000-23e0c72f48c1" providerId="ADAL" clId="{0B1F21CF-CA54-7945-9833-43F30842FF41}" dt="2021-04-07T17:11:12.001" v="580" actId="1076"/>
          <ac:picMkLst>
            <pc:docMk/>
            <pc:sldMk cId="2499107641" sldId="314"/>
            <ac:picMk id="4" creationId="{34F02D35-1C06-E543-9445-8E97FA2A21A2}"/>
          </ac:picMkLst>
        </pc:picChg>
        <pc:picChg chg="add del mod">
          <ac:chgData name="Anne McGuire" userId="62eb8c92-b0ce-41e0-8000-23e0c72f48c1" providerId="ADAL" clId="{0B1F21CF-CA54-7945-9833-43F30842FF41}" dt="2021-04-07T17:11:08.731" v="579" actId="478"/>
          <ac:picMkLst>
            <pc:docMk/>
            <pc:sldMk cId="2499107641" sldId="314"/>
            <ac:picMk id="9" creationId="{852CE02A-B1DE-C842-8937-26CCB47B53BF}"/>
          </ac:picMkLst>
        </pc:picChg>
      </pc:sldChg>
      <pc:sldChg chg="del">
        <pc:chgData name="Anne McGuire" userId="62eb8c92-b0ce-41e0-8000-23e0c72f48c1" providerId="ADAL" clId="{0B1F21CF-CA54-7945-9833-43F30842FF41}" dt="2021-04-07T17:11:17.761" v="581" actId="2696"/>
        <pc:sldMkLst>
          <pc:docMk/>
          <pc:sldMk cId="2419852907" sldId="315"/>
        </pc:sldMkLst>
      </pc:sldChg>
      <pc:sldChg chg="delSp modSp add mod setBg delDesignElem">
        <pc:chgData name="Anne McGuire" userId="62eb8c92-b0ce-41e0-8000-23e0c72f48c1" providerId="ADAL" clId="{0B1F21CF-CA54-7945-9833-43F30842FF41}" dt="2021-04-07T16:48:44.227" v="15" actId="207"/>
        <pc:sldMkLst>
          <pc:docMk/>
          <pc:sldMk cId="714081090" sldId="316"/>
        </pc:sldMkLst>
        <pc:spChg chg="mod">
          <ac:chgData name="Anne McGuire" userId="62eb8c92-b0ce-41e0-8000-23e0c72f48c1" providerId="ADAL" clId="{0B1F21CF-CA54-7945-9833-43F30842FF41}" dt="2021-04-07T16:48:34.039" v="13" actId="207"/>
          <ac:spMkLst>
            <pc:docMk/>
            <pc:sldMk cId="714081090" sldId="316"/>
            <ac:spMk id="2" creationId="{6DC491BD-248B-EE42-97E8-7D9A12D2461D}"/>
          </ac:spMkLst>
        </pc:spChg>
        <pc:spChg chg="mod">
          <ac:chgData name="Anne McGuire" userId="62eb8c92-b0ce-41e0-8000-23e0c72f48c1" providerId="ADAL" clId="{0B1F21CF-CA54-7945-9833-43F30842FF41}" dt="2021-04-07T16:48:40.545" v="14" actId="207"/>
          <ac:spMkLst>
            <pc:docMk/>
            <pc:sldMk cId="714081090" sldId="316"/>
            <ac:spMk id="7" creationId="{71492986-6F05-104B-BC92-AD9D4FA4D413}"/>
          </ac:spMkLst>
        </pc:spChg>
        <pc:spChg chg="mod">
          <ac:chgData name="Anne McGuire" userId="62eb8c92-b0ce-41e0-8000-23e0c72f48c1" providerId="ADAL" clId="{0B1F21CF-CA54-7945-9833-43F30842FF41}" dt="2021-04-07T16:48:44.227" v="15" actId="207"/>
          <ac:spMkLst>
            <pc:docMk/>
            <pc:sldMk cId="714081090" sldId="316"/>
            <ac:spMk id="11" creationId="{B1A0E448-5242-874E-89B1-03FC602B0E1D}"/>
          </ac:spMkLst>
        </pc:spChg>
        <pc:spChg chg="del">
          <ac:chgData name="Anne McGuire" userId="62eb8c92-b0ce-41e0-8000-23e0c72f48c1" providerId="ADAL" clId="{0B1F21CF-CA54-7945-9833-43F30842FF41}" dt="2021-04-07T16:47:43.455" v="11"/>
          <ac:spMkLst>
            <pc:docMk/>
            <pc:sldMk cId="714081090" sldId="316"/>
            <ac:spMk id="12" creationId="{9B76D444-2756-434F-AE61-96D69830C13E}"/>
          </ac:spMkLst>
        </pc:spChg>
        <pc:cxnChg chg="del">
          <ac:chgData name="Anne McGuire" userId="62eb8c92-b0ce-41e0-8000-23e0c72f48c1" providerId="ADAL" clId="{0B1F21CF-CA54-7945-9833-43F30842FF41}" dt="2021-04-07T16:47:43.455" v="11"/>
          <ac:cxnSpMkLst>
            <pc:docMk/>
            <pc:sldMk cId="714081090" sldId="316"/>
            <ac:cxnSpMk id="14" creationId="{CF8F36E2-BBE5-43FE-822F-AD8CAE08C071}"/>
          </ac:cxnSpMkLst>
        </pc:cxnChg>
      </pc:sldChg>
    </pc:docChg>
  </pc:docChgLst>
  <pc:docChgLst>
    <pc:chgData name="Anne McGuire" userId="62eb8c92-b0ce-41e0-8000-23e0c72f48c1" providerId="ADAL" clId="{283E908C-7537-3E48-A628-18EEE5FAE6E7}"/>
    <pc:docChg chg="undo custSel addSld delSld modSld sldOrd modSection">
      <pc:chgData name="Anne McGuire" userId="62eb8c92-b0ce-41e0-8000-23e0c72f48c1" providerId="ADAL" clId="{283E908C-7537-3E48-A628-18EEE5FAE6E7}" dt="2021-02-09T03:43:50.028" v="3493" actId="20578"/>
      <pc:docMkLst>
        <pc:docMk/>
      </pc:docMkLst>
      <pc:sldChg chg="addSp delSp modSp mod">
        <pc:chgData name="Anne McGuire" userId="62eb8c92-b0ce-41e0-8000-23e0c72f48c1" providerId="ADAL" clId="{283E908C-7537-3E48-A628-18EEE5FAE6E7}" dt="2021-02-08T22:45:43.567" v="9" actId="478"/>
        <pc:sldMkLst>
          <pc:docMk/>
          <pc:sldMk cId="3653449826" sldId="256"/>
        </pc:sldMkLst>
        <pc:picChg chg="add mod">
          <ac:chgData name="Anne McGuire" userId="62eb8c92-b0ce-41e0-8000-23e0c72f48c1" providerId="ADAL" clId="{283E908C-7537-3E48-A628-18EEE5FAE6E7}" dt="2021-02-08T22:45:41.288" v="8" actId="171"/>
          <ac:picMkLst>
            <pc:docMk/>
            <pc:sldMk cId="3653449826" sldId="256"/>
            <ac:picMk id="4" creationId="{E952BFB5-5C00-2A43-A4B8-6213C9462C14}"/>
          </ac:picMkLst>
        </pc:picChg>
        <pc:picChg chg="del">
          <ac:chgData name="Anne McGuire" userId="62eb8c92-b0ce-41e0-8000-23e0c72f48c1" providerId="ADAL" clId="{283E908C-7537-3E48-A628-18EEE5FAE6E7}" dt="2021-02-08T22:45:43.567" v="9" actId="478"/>
          <ac:picMkLst>
            <pc:docMk/>
            <pc:sldMk cId="3653449826" sldId="256"/>
            <ac:picMk id="5" creationId="{000C81BC-07CC-A84C-AB15-23BAEF5195CF}"/>
          </ac:picMkLst>
        </pc:picChg>
      </pc:sldChg>
      <pc:sldChg chg="addSp delSp modSp add mod setBg setClrOvrMap">
        <pc:chgData name="Anne McGuire" userId="62eb8c92-b0ce-41e0-8000-23e0c72f48c1" providerId="ADAL" clId="{283E908C-7537-3E48-A628-18EEE5FAE6E7}" dt="2021-02-08T23:51:03.235" v="124" actId="1036"/>
        <pc:sldMkLst>
          <pc:docMk/>
          <pc:sldMk cId="2433863881" sldId="262"/>
        </pc:sldMkLst>
        <pc:spChg chg="mod">
          <ac:chgData name="Anne McGuire" userId="62eb8c92-b0ce-41e0-8000-23e0c72f48c1" providerId="ADAL" clId="{283E908C-7537-3E48-A628-18EEE5FAE6E7}" dt="2021-02-08T23:49:13.224" v="99" actId="27636"/>
          <ac:spMkLst>
            <pc:docMk/>
            <pc:sldMk cId="2433863881" sldId="262"/>
            <ac:spMk id="2" creationId="{6DC491BD-248B-EE42-97E8-7D9A12D2461D}"/>
          </ac:spMkLst>
        </pc:spChg>
        <pc:spChg chg="add del mod">
          <ac:chgData name="Anne McGuire" userId="62eb8c92-b0ce-41e0-8000-23e0c72f48c1" providerId="ADAL" clId="{283E908C-7537-3E48-A628-18EEE5FAE6E7}" dt="2021-02-08T23:45:21.077" v="44"/>
          <ac:spMkLst>
            <pc:docMk/>
            <pc:sldMk cId="2433863881" sldId="262"/>
            <ac:spMk id="3" creationId="{80EE5E53-DB8E-634E-B642-C435E06D7CCB}"/>
          </ac:spMkLst>
        </pc:spChg>
        <pc:spChg chg="add mod">
          <ac:chgData name="Anne McGuire" userId="62eb8c92-b0ce-41e0-8000-23e0c72f48c1" providerId="ADAL" clId="{283E908C-7537-3E48-A628-18EEE5FAE6E7}" dt="2021-02-08T23:51:03.235" v="124" actId="1036"/>
          <ac:spMkLst>
            <pc:docMk/>
            <pc:sldMk cId="2433863881" sldId="262"/>
            <ac:spMk id="5" creationId="{1D1C5A74-2553-3E46-95A1-765935E693F6}"/>
          </ac:spMkLst>
        </pc:spChg>
        <pc:spChg chg="del mod">
          <ac:chgData name="Anne McGuire" userId="62eb8c92-b0ce-41e0-8000-23e0c72f48c1" providerId="ADAL" clId="{283E908C-7537-3E48-A628-18EEE5FAE6E7}" dt="2021-02-08T23:44:45.069" v="39" actId="478"/>
          <ac:spMkLst>
            <pc:docMk/>
            <pc:sldMk cId="2433863881" sldId="262"/>
            <ac:spMk id="6" creationId="{E7670E22-309E-BA4E-9C98-E0B39B368078}"/>
          </ac:spMkLst>
        </pc:spChg>
        <pc:spChg chg="mod ord">
          <ac:chgData name="Anne McGuire" userId="62eb8c92-b0ce-41e0-8000-23e0c72f48c1" providerId="ADAL" clId="{283E908C-7537-3E48-A628-18EEE5FAE6E7}" dt="2021-02-08T23:48:27.058" v="80" actId="14100"/>
          <ac:spMkLst>
            <pc:docMk/>
            <pc:sldMk cId="2433863881" sldId="262"/>
            <ac:spMk id="7" creationId="{71492986-6F05-104B-BC92-AD9D4FA4D413}"/>
          </ac:spMkLst>
        </pc:spChg>
        <pc:spChg chg="add mod">
          <ac:chgData name="Anne McGuire" userId="62eb8c92-b0ce-41e0-8000-23e0c72f48c1" providerId="ADAL" clId="{283E908C-7537-3E48-A628-18EEE5FAE6E7}" dt="2021-02-08T23:50:31.937" v="115" actId="1076"/>
          <ac:spMkLst>
            <pc:docMk/>
            <pc:sldMk cId="2433863881" sldId="262"/>
            <ac:spMk id="11" creationId="{B1A0E448-5242-874E-89B1-03FC602B0E1D}"/>
          </ac:spMkLst>
        </pc:spChg>
        <pc:spChg chg="add">
          <ac:chgData name="Anne McGuire" userId="62eb8c92-b0ce-41e0-8000-23e0c72f48c1" providerId="ADAL" clId="{283E908C-7537-3E48-A628-18EEE5FAE6E7}" dt="2021-02-08T23:43:01.702" v="24" actId="26606"/>
          <ac:spMkLst>
            <pc:docMk/>
            <pc:sldMk cId="2433863881" sldId="262"/>
            <ac:spMk id="12" creationId="{9B76D444-2756-434F-AE61-96D69830C13E}"/>
          </ac:spMkLst>
        </pc:spChg>
        <pc:grpChg chg="del mod">
          <ac:chgData name="Anne McGuire" userId="62eb8c92-b0ce-41e0-8000-23e0c72f48c1" providerId="ADAL" clId="{283E908C-7537-3E48-A628-18EEE5FAE6E7}" dt="2021-02-08T23:42:46.049" v="23" actId="478"/>
          <ac:grpSpMkLst>
            <pc:docMk/>
            <pc:sldMk cId="2433863881" sldId="262"/>
            <ac:grpSpMk id="8" creationId="{833BBF70-F526-2F46-9A58-12EDE0D64856}"/>
          </ac:grpSpMkLst>
        </pc:grpChg>
        <pc:picChg chg="mod modCrop">
          <ac:chgData name="Anne McGuire" userId="62eb8c92-b0ce-41e0-8000-23e0c72f48c1" providerId="ADAL" clId="{283E908C-7537-3E48-A628-18EEE5FAE6E7}" dt="2021-02-08T23:50:41.507" v="116" actId="1076"/>
          <ac:picMkLst>
            <pc:docMk/>
            <pc:sldMk cId="2433863881" sldId="262"/>
            <ac:picMk id="4" creationId="{C8223793-CB28-C344-8E01-3A331E2BB21D}"/>
          </ac:picMkLst>
        </pc:picChg>
        <pc:cxnChg chg="add">
          <ac:chgData name="Anne McGuire" userId="62eb8c92-b0ce-41e0-8000-23e0c72f48c1" providerId="ADAL" clId="{283E908C-7537-3E48-A628-18EEE5FAE6E7}" dt="2021-02-08T23:43:01.702" v="24" actId="26606"/>
          <ac:cxnSpMkLst>
            <pc:docMk/>
            <pc:sldMk cId="2433863881" sldId="262"/>
            <ac:cxnSpMk id="14" creationId="{CF8F36E2-BBE5-43FE-822F-AD8CAE08C071}"/>
          </ac:cxnSpMkLst>
        </pc:cxnChg>
      </pc:sldChg>
      <pc:sldChg chg="del">
        <pc:chgData name="Anne McGuire" userId="62eb8c92-b0ce-41e0-8000-23e0c72f48c1" providerId="ADAL" clId="{283E908C-7537-3E48-A628-18EEE5FAE6E7}" dt="2021-02-09T01:20:58.678" v="2234" actId="2696"/>
        <pc:sldMkLst>
          <pc:docMk/>
          <pc:sldMk cId="3951199916" sldId="286"/>
        </pc:sldMkLst>
      </pc:sldChg>
      <pc:sldChg chg="addSp delSp modSp new del mod setBg">
        <pc:chgData name="Anne McGuire" userId="62eb8c92-b0ce-41e0-8000-23e0c72f48c1" providerId="ADAL" clId="{283E908C-7537-3E48-A628-18EEE5FAE6E7}" dt="2021-02-08T23:55:54.702" v="366" actId="2696"/>
        <pc:sldMkLst>
          <pc:docMk/>
          <pc:sldMk cId="2046397535" sldId="287"/>
        </pc:sldMkLst>
        <pc:spChg chg="mod">
          <ac:chgData name="Anne McGuire" userId="62eb8c92-b0ce-41e0-8000-23e0c72f48c1" providerId="ADAL" clId="{283E908C-7537-3E48-A628-18EEE5FAE6E7}" dt="2021-02-08T23:52:22.990" v="138" actId="255"/>
          <ac:spMkLst>
            <pc:docMk/>
            <pc:sldMk cId="2046397535" sldId="287"/>
            <ac:spMk id="2" creationId="{B8874B57-6C94-0745-89A1-938B5A25C84D}"/>
          </ac:spMkLst>
        </pc:spChg>
        <pc:spChg chg="add del mod">
          <ac:chgData name="Anne McGuire" userId="62eb8c92-b0ce-41e0-8000-23e0c72f48c1" providerId="ADAL" clId="{283E908C-7537-3E48-A628-18EEE5FAE6E7}" dt="2021-02-08T23:53:16.917" v="141" actId="478"/>
          <ac:spMkLst>
            <pc:docMk/>
            <pc:sldMk cId="2046397535" sldId="287"/>
            <ac:spMk id="3" creationId="{8F282626-69CF-9943-AD6D-664731D5E756}"/>
          </ac:spMkLst>
        </pc:spChg>
      </pc:sldChg>
      <pc:sldChg chg="new del">
        <pc:chgData name="Anne McGuire" userId="62eb8c92-b0ce-41e0-8000-23e0c72f48c1" providerId="ADAL" clId="{283E908C-7537-3E48-A628-18EEE5FAE6E7}" dt="2021-02-08T23:34:20.460" v="12" actId="2696"/>
        <pc:sldMkLst>
          <pc:docMk/>
          <pc:sldMk cId="2562109225" sldId="287"/>
        </pc:sldMkLst>
      </pc:sldChg>
      <pc:sldChg chg="modSp new mod setBg">
        <pc:chgData name="Anne McGuire" userId="62eb8c92-b0ce-41e0-8000-23e0c72f48c1" providerId="ADAL" clId="{283E908C-7537-3E48-A628-18EEE5FAE6E7}" dt="2021-02-08T23:55:46.969" v="365" actId="20577"/>
        <pc:sldMkLst>
          <pc:docMk/>
          <pc:sldMk cId="1903402171" sldId="288"/>
        </pc:sldMkLst>
        <pc:spChg chg="mod">
          <ac:chgData name="Anne McGuire" userId="62eb8c92-b0ce-41e0-8000-23e0c72f48c1" providerId="ADAL" clId="{283E908C-7537-3E48-A628-18EEE5FAE6E7}" dt="2021-02-08T23:53:46.086" v="155" actId="255"/>
          <ac:spMkLst>
            <pc:docMk/>
            <pc:sldMk cId="1903402171" sldId="288"/>
            <ac:spMk id="2" creationId="{3F0FB998-92FB-A849-9CFA-3F6BF46D73BA}"/>
          </ac:spMkLst>
        </pc:spChg>
        <pc:spChg chg="mod">
          <ac:chgData name="Anne McGuire" userId="62eb8c92-b0ce-41e0-8000-23e0c72f48c1" providerId="ADAL" clId="{283E908C-7537-3E48-A628-18EEE5FAE6E7}" dt="2021-02-08T23:55:46.969" v="365" actId="20577"/>
          <ac:spMkLst>
            <pc:docMk/>
            <pc:sldMk cId="1903402171" sldId="288"/>
            <ac:spMk id="3" creationId="{CDA58212-1646-B944-A320-4C7C4EA6AAED}"/>
          </ac:spMkLst>
        </pc:spChg>
      </pc:sldChg>
      <pc:sldChg chg="modSp add mod">
        <pc:chgData name="Anne McGuire" userId="62eb8c92-b0ce-41e0-8000-23e0c72f48c1" providerId="ADAL" clId="{283E908C-7537-3E48-A628-18EEE5FAE6E7}" dt="2021-02-09T03:18:51.783" v="3488" actId="27636"/>
        <pc:sldMkLst>
          <pc:docMk/>
          <pc:sldMk cId="1186049444" sldId="289"/>
        </pc:sldMkLst>
        <pc:spChg chg="mod">
          <ac:chgData name="Anne McGuire" userId="62eb8c92-b0ce-41e0-8000-23e0c72f48c1" providerId="ADAL" clId="{283E908C-7537-3E48-A628-18EEE5FAE6E7}" dt="2021-02-08T23:56:08.759" v="375" actId="20577"/>
          <ac:spMkLst>
            <pc:docMk/>
            <pc:sldMk cId="1186049444" sldId="289"/>
            <ac:spMk id="2" creationId="{3F0FB998-92FB-A849-9CFA-3F6BF46D73BA}"/>
          </ac:spMkLst>
        </pc:spChg>
        <pc:spChg chg="mod">
          <ac:chgData name="Anne McGuire" userId="62eb8c92-b0ce-41e0-8000-23e0c72f48c1" providerId="ADAL" clId="{283E908C-7537-3E48-A628-18EEE5FAE6E7}" dt="2021-02-09T03:18:51.783" v="3488" actId="27636"/>
          <ac:spMkLst>
            <pc:docMk/>
            <pc:sldMk cId="1186049444" sldId="289"/>
            <ac:spMk id="3" creationId="{CDA58212-1646-B944-A320-4C7C4EA6AAED}"/>
          </ac:spMkLst>
        </pc:spChg>
      </pc:sldChg>
      <pc:sldChg chg="addSp delSp modSp add mod setBg setClrOvrMap">
        <pc:chgData name="Anne McGuire" userId="62eb8c92-b0ce-41e0-8000-23e0c72f48c1" providerId="ADAL" clId="{283E908C-7537-3E48-A628-18EEE5FAE6E7}" dt="2021-02-09T00:05:40.140" v="707"/>
        <pc:sldMkLst>
          <pc:docMk/>
          <pc:sldMk cId="105006096" sldId="290"/>
        </pc:sldMkLst>
        <pc:spChg chg="mod">
          <ac:chgData name="Anne McGuire" userId="62eb8c92-b0ce-41e0-8000-23e0c72f48c1" providerId="ADAL" clId="{283E908C-7537-3E48-A628-18EEE5FAE6E7}" dt="2021-02-09T00:04:56.184" v="698" actId="26606"/>
          <ac:spMkLst>
            <pc:docMk/>
            <pc:sldMk cId="105006096" sldId="290"/>
            <ac:spMk id="2" creationId="{3F0FB998-92FB-A849-9CFA-3F6BF46D73BA}"/>
          </ac:spMkLst>
        </pc:spChg>
        <pc:spChg chg="mod">
          <ac:chgData name="Anne McGuire" userId="62eb8c92-b0ce-41e0-8000-23e0c72f48c1" providerId="ADAL" clId="{283E908C-7537-3E48-A628-18EEE5FAE6E7}" dt="2021-02-09T00:04:56.184" v="698" actId="26606"/>
          <ac:spMkLst>
            <pc:docMk/>
            <pc:sldMk cId="105006096" sldId="290"/>
            <ac:spMk id="3" creationId="{CDA58212-1646-B944-A320-4C7C4EA6AAED}"/>
          </ac:spMkLst>
        </pc:spChg>
        <pc:spChg chg="add">
          <ac:chgData name="Anne McGuire" userId="62eb8c92-b0ce-41e0-8000-23e0c72f48c1" providerId="ADAL" clId="{283E908C-7537-3E48-A628-18EEE5FAE6E7}" dt="2021-02-09T00:04:56.184" v="698" actId="26606"/>
          <ac:spMkLst>
            <pc:docMk/>
            <pc:sldMk cId="105006096" sldId="290"/>
            <ac:spMk id="10" creationId="{9B76D444-2756-434F-AE61-96D69830C13E}"/>
          </ac:spMkLst>
        </pc:spChg>
        <pc:picChg chg="add del mod">
          <ac:chgData name="Anne McGuire" userId="62eb8c92-b0ce-41e0-8000-23e0c72f48c1" providerId="ADAL" clId="{283E908C-7537-3E48-A628-18EEE5FAE6E7}" dt="2021-02-09T00:05:10.569" v="700" actId="478"/>
          <ac:picMkLst>
            <pc:docMk/>
            <pc:sldMk cId="105006096" sldId="290"/>
            <ac:picMk id="5" creationId="{A79CADBD-5C8D-874D-B56C-77B98E869657}"/>
          </ac:picMkLst>
        </pc:picChg>
        <pc:picChg chg="add mod">
          <ac:chgData name="Anne McGuire" userId="62eb8c92-b0ce-41e0-8000-23e0c72f48c1" providerId="ADAL" clId="{283E908C-7537-3E48-A628-18EEE5FAE6E7}" dt="2021-02-09T00:05:31.468" v="706" actId="14100"/>
          <ac:picMkLst>
            <pc:docMk/>
            <pc:sldMk cId="105006096" sldId="290"/>
            <ac:picMk id="7" creationId="{04E93B4D-4E5C-DA4F-BA2B-539D3A9E7283}"/>
          </ac:picMkLst>
        </pc:picChg>
        <pc:cxnChg chg="add">
          <ac:chgData name="Anne McGuire" userId="62eb8c92-b0ce-41e0-8000-23e0c72f48c1" providerId="ADAL" clId="{283E908C-7537-3E48-A628-18EEE5FAE6E7}" dt="2021-02-09T00:04:56.184" v="698" actId="26606"/>
          <ac:cxnSpMkLst>
            <pc:docMk/>
            <pc:sldMk cId="105006096" sldId="290"/>
            <ac:cxnSpMk id="12" creationId="{CF8F36E2-BBE5-43FE-822F-AD8CAE08C071}"/>
          </ac:cxnSpMkLst>
        </pc:cxnChg>
      </pc:sldChg>
      <pc:sldChg chg="addSp modSp add mod ord">
        <pc:chgData name="Anne McGuire" userId="62eb8c92-b0ce-41e0-8000-23e0c72f48c1" providerId="ADAL" clId="{283E908C-7537-3E48-A628-18EEE5FAE6E7}" dt="2021-02-09T03:07:42.139" v="3361" actId="20578"/>
        <pc:sldMkLst>
          <pc:docMk/>
          <pc:sldMk cId="2655741263" sldId="291"/>
        </pc:sldMkLst>
        <pc:spChg chg="mod">
          <ac:chgData name="Anne McGuire" userId="62eb8c92-b0ce-41e0-8000-23e0c72f48c1" providerId="ADAL" clId="{283E908C-7537-3E48-A628-18EEE5FAE6E7}" dt="2021-02-09T00:20:50.979" v="814" actId="1076"/>
          <ac:spMkLst>
            <pc:docMk/>
            <pc:sldMk cId="2655741263" sldId="291"/>
            <ac:spMk id="2" creationId="{3F0FB998-92FB-A849-9CFA-3F6BF46D73BA}"/>
          </ac:spMkLst>
        </pc:spChg>
        <pc:spChg chg="mod">
          <ac:chgData name="Anne McGuire" userId="62eb8c92-b0ce-41e0-8000-23e0c72f48c1" providerId="ADAL" clId="{283E908C-7537-3E48-A628-18EEE5FAE6E7}" dt="2021-02-09T00:25:39.543" v="900" actId="6549"/>
          <ac:spMkLst>
            <pc:docMk/>
            <pc:sldMk cId="2655741263" sldId="291"/>
            <ac:spMk id="3" creationId="{CDA58212-1646-B944-A320-4C7C4EA6AAED}"/>
          </ac:spMkLst>
        </pc:spChg>
        <pc:spChg chg="add mod">
          <ac:chgData name="Anne McGuire" userId="62eb8c92-b0ce-41e0-8000-23e0c72f48c1" providerId="ADAL" clId="{283E908C-7537-3E48-A628-18EEE5FAE6E7}" dt="2021-02-09T00:20:12.200" v="809" actId="1076"/>
          <ac:spMkLst>
            <pc:docMk/>
            <pc:sldMk cId="2655741263" sldId="291"/>
            <ac:spMk id="15" creationId="{75281573-AEAE-6446-8A76-949B77A94E18}"/>
          </ac:spMkLst>
        </pc:spChg>
        <pc:picChg chg="add mod">
          <ac:chgData name="Anne McGuire" userId="62eb8c92-b0ce-41e0-8000-23e0c72f48c1" providerId="ADAL" clId="{283E908C-7537-3E48-A628-18EEE5FAE6E7}" dt="2021-02-09T00:11:13.415" v="730" actId="1076"/>
          <ac:picMkLst>
            <pc:docMk/>
            <pc:sldMk cId="2655741263" sldId="291"/>
            <ac:picMk id="5" creationId="{7F6101B5-E14F-0446-824A-AF77B814EAAC}"/>
          </ac:picMkLst>
        </pc:picChg>
        <pc:picChg chg="mod">
          <ac:chgData name="Anne McGuire" userId="62eb8c92-b0ce-41e0-8000-23e0c72f48c1" providerId="ADAL" clId="{283E908C-7537-3E48-A628-18EEE5FAE6E7}" dt="2021-02-09T00:15:55.197" v="750" actId="1076"/>
          <ac:picMkLst>
            <pc:docMk/>
            <pc:sldMk cId="2655741263" sldId="291"/>
            <ac:picMk id="7" creationId="{04E93B4D-4E5C-DA4F-BA2B-539D3A9E7283}"/>
          </ac:picMkLst>
        </pc:picChg>
        <pc:picChg chg="add mod">
          <ac:chgData name="Anne McGuire" userId="62eb8c92-b0ce-41e0-8000-23e0c72f48c1" providerId="ADAL" clId="{283E908C-7537-3E48-A628-18EEE5FAE6E7}" dt="2021-02-09T00:15:46.961" v="748" actId="1076"/>
          <ac:picMkLst>
            <pc:docMk/>
            <pc:sldMk cId="2655741263" sldId="291"/>
            <ac:picMk id="8" creationId="{B0F68EAF-AEE6-434A-843C-EBBD877A10C8}"/>
          </ac:picMkLst>
        </pc:picChg>
        <pc:picChg chg="add mod">
          <ac:chgData name="Anne McGuire" userId="62eb8c92-b0ce-41e0-8000-23e0c72f48c1" providerId="ADAL" clId="{283E908C-7537-3E48-A628-18EEE5FAE6E7}" dt="2021-02-09T00:15:49.606" v="749" actId="1076"/>
          <ac:picMkLst>
            <pc:docMk/>
            <pc:sldMk cId="2655741263" sldId="291"/>
            <ac:picMk id="11" creationId="{2D0CCF72-83E5-E243-869F-C7BD2105113D}"/>
          </ac:picMkLst>
        </pc:picChg>
        <pc:picChg chg="add mod">
          <ac:chgData name="Anne McGuire" userId="62eb8c92-b0ce-41e0-8000-23e0c72f48c1" providerId="ADAL" clId="{283E908C-7537-3E48-A628-18EEE5FAE6E7}" dt="2021-02-09T00:19:24.119" v="774"/>
          <ac:picMkLst>
            <pc:docMk/>
            <pc:sldMk cId="2655741263" sldId="291"/>
            <ac:picMk id="14" creationId="{0C53F42D-79D5-4841-9097-7DA6BB1F0711}"/>
          </ac:picMkLst>
        </pc:picChg>
      </pc:sldChg>
      <pc:sldChg chg="addSp modSp add mod ord">
        <pc:chgData name="Anne McGuire" userId="62eb8c92-b0ce-41e0-8000-23e0c72f48c1" providerId="ADAL" clId="{283E908C-7537-3E48-A628-18EEE5FAE6E7}" dt="2021-02-09T01:09:16.559" v="1983" actId="1076"/>
        <pc:sldMkLst>
          <pc:docMk/>
          <pc:sldMk cId="3367362138" sldId="292"/>
        </pc:sldMkLst>
        <pc:spChg chg="mod">
          <ac:chgData name="Anne McGuire" userId="62eb8c92-b0ce-41e0-8000-23e0c72f48c1" providerId="ADAL" clId="{283E908C-7537-3E48-A628-18EEE5FAE6E7}" dt="2021-02-09T00:58:25.505" v="1846" actId="20577"/>
          <ac:spMkLst>
            <pc:docMk/>
            <pc:sldMk cId="3367362138" sldId="292"/>
            <ac:spMk id="2" creationId="{3F0FB998-92FB-A849-9CFA-3F6BF46D73BA}"/>
          </ac:spMkLst>
        </pc:spChg>
        <pc:spChg chg="mod">
          <ac:chgData name="Anne McGuire" userId="62eb8c92-b0ce-41e0-8000-23e0c72f48c1" providerId="ADAL" clId="{283E908C-7537-3E48-A628-18EEE5FAE6E7}" dt="2021-02-09T01:09:16.559" v="1983" actId="1076"/>
          <ac:spMkLst>
            <pc:docMk/>
            <pc:sldMk cId="3367362138" sldId="292"/>
            <ac:spMk id="3" creationId="{CDA58212-1646-B944-A320-4C7C4EA6AAED}"/>
          </ac:spMkLst>
        </pc:spChg>
        <pc:spChg chg="add mod">
          <ac:chgData name="Anne McGuire" userId="62eb8c92-b0ce-41e0-8000-23e0c72f48c1" providerId="ADAL" clId="{283E908C-7537-3E48-A628-18EEE5FAE6E7}" dt="2021-02-09T01:09:16.559" v="1983" actId="1076"/>
          <ac:spMkLst>
            <pc:docMk/>
            <pc:sldMk cId="3367362138" sldId="292"/>
            <ac:spMk id="13" creationId="{6CEDF146-3641-5646-B4FC-4E169870E59C}"/>
          </ac:spMkLst>
        </pc:spChg>
        <pc:spChg chg="add mod">
          <ac:chgData name="Anne McGuire" userId="62eb8c92-b0ce-41e0-8000-23e0c72f48c1" providerId="ADAL" clId="{283E908C-7537-3E48-A628-18EEE5FAE6E7}" dt="2021-02-09T01:09:16.559" v="1983" actId="1076"/>
          <ac:spMkLst>
            <pc:docMk/>
            <pc:sldMk cId="3367362138" sldId="292"/>
            <ac:spMk id="15" creationId="{428B7A89-A576-3341-8999-6F7C16FBBAF9}"/>
          </ac:spMkLst>
        </pc:spChg>
        <pc:picChg chg="add mod modCrop">
          <ac:chgData name="Anne McGuire" userId="62eb8c92-b0ce-41e0-8000-23e0c72f48c1" providerId="ADAL" clId="{283E908C-7537-3E48-A628-18EEE5FAE6E7}" dt="2021-02-09T01:07:02.602" v="1911" actId="1076"/>
          <ac:picMkLst>
            <pc:docMk/>
            <pc:sldMk cId="3367362138" sldId="292"/>
            <ac:picMk id="8" creationId="{ABEF423E-C96E-A547-99F7-EEE48913581E}"/>
          </ac:picMkLst>
        </pc:picChg>
        <pc:cxnChg chg="add mod">
          <ac:chgData name="Anne McGuire" userId="62eb8c92-b0ce-41e0-8000-23e0c72f48c1" providerId="ADAL" clId="{283E908C-7537-3E48-A628-18EEE5FAE6E7}" dt="2021-02-09T01:09:16.559" v="1983" actId="1076"/>
          <ac:cxnSpMkLst>
            <pc:docMk/>
            <pc:sldMk cId="3367362138" sldId="292"/>
            <ac:cxnSpMk id="5" creationId="{D952871A-D89C-0545-837E-9C74B2BA1FD6}"/>
          </ac:cxnSpMkLst>
        </pc:cxnChg>
        <pc:cxnChg chg="add mod">
          <ac:chgData name="Anne McGuire" userId="62eb8c92-b0ce-41e0-8000-23e0c72f48c1" providerId="ADAL" clId="{283E908C-7537-3E48-A628-18EEE5FAE6E7}" dt="2021-02-09T01:06:47.657" v="1909" actId="692"/>
          <ac:cxnSpMkLst>
            <pc:docMk/>
            <pc:sldMk cId="3367362138" sldId="292"/>
            <ac:cxnSpMk id="10" creationId="{4FA5F9D3-E221-0A4F-BFC1-73E4C1D446E8}"/>
          </ac:cxnSpMkLst>
        </pc:cxnChg>
        <pc:cxnChg chg="add mod">
          <ac:chgData name="Anne McGuire" userId="62eb8c92-b0ce-41e0-8000-23e0c72f48c1" providerId="ADAL" clId="{283E908C-7537-3E48-A628-18EEE5FAE6E7}" dt="2021-02-09T01:09:16.559" v="1983" actId="1076"/>
          <ac:cxnSpMkLst>
            <pc:docMk/>
            <pc:sldMk cId="3367362138" sldId="292"/>
            <ac:cxnSpMk id="14" creationId="{33483B7B-95A3-3944-8511-EEC59CF4BE7E}"/>
          </ac:cxnSpMkLst>
        </pc:cxnChg>
      </pc:sldChg>
      <pc:sldChg chg="addSp delSp modSp add mod">
        <pc:chgData name="Anne McGuire" userId="62eb8c92-b0ce-41e0-8000-23e0c72f48c1" providerId="ADAL" clId="{283E908C-7537-3E48-A628-18EEE5FAE6E7}" dt="2021-02-09T00:44:55.223" v="1169" actId="14100"/>
        <pc:sldMkLst>
          <pc:docMk/>
          <pc:sldMk cId="648528683" sldId="293"/>
        </pc:sldMkLst>
        <pc:spChg chg="mod">
          <ac:chgData name="Anne McGuire" userId="62eb8c92-b0ce-41e0-8000-23e0c72f48c1" providerId="ADAL" clId="{283E908C-7537-3E48-A628-18EEE5FAE6E7}" dt="2021-02-09T00:30:22.218" v="1067" actId="1076"/>
          <ac:spMkLst>
            <pc:docMk/>
            <pc:sldMk cId="648528683" sldId="293"/>
            <ac:spMk id="2" creationId="{3F0FB998-92FB-A849-9CFA-3F6BF46D73BA}"/>
          </ac:spMkLst>
        </pc:spChg>
        <pc:spChg chg="mod">
          <ac:chgData name="Anne McGuire" userId="62eb8c92-b0ce-41e0-8000-23e0c72f48c1" providerId="ADAL" clId="{283E908C-7537-3E48-A628-18EEE5FAE6E7}" dt="2021-02-09T00:30:33.162" v="1068" actId="1076"/>
          <ac:spMkLst>
            <pc:docMk/>
            <pc:sldMk cId="648528683" sldId="293"/>
            <ac:spMk id="3" creationId="{CDA58212-1646-B944-A320-4C7C4EA6AAED}"/>
          </ac:spMkLst>
        </pc:spChg>
        <pc:spChg chg="add del mod">
          <ac:chgData name="Anne McGuire" userId="62eb8c92-b0ce-41e0-8000-23e0c72f48c1" providerId="ADAL" clId="{283E908C-7537-3E48-A628-18EEE5FAE6E7}" dt="2021-02-09T00:29:16.400" v="930"/>
          <ac:spMkLst>
            <pc:docMk/>
            <pc:sldMk cId="648528683" sldId="293"/>
            <ac:spMk id="4" creationId="{53310624-1AF6-AB42-9D81-450757344C22}"/>
          </ac:spMkLst>
        </pc:spChg>
        <pc:picChg chg="mod">
          <ac:chgData name="Anne McGuire" userId="62eb8c92-b0ce-41e0-8000-23e0c72f48c1" providerId="ADAL" clId="{283E908C-7537-3E48-A628-18EEE5FAE6E7}" dt="2021-02-09T00:44:55.223" v="1169" actId="14100"/>
          <ac:picMkLst>
            <pc:docMk/>
            <pc:sldMk cId="648528683" sldId="293"/>
            <ac:picMk id="7" creationId="{04E93B4D-4E5C-DA4F-BA2B-539D3A9E7283}"/>
          </ac:picMkLst>
        </pc:picChg>
        <pc:picChg chg="add del mod">
          <ac:chgData name="Anne McGuire" userId="62eb8c92-b0ce-41e0-8000-23e0c72f48c1" providerId="ADAL" clId="{283E908C-7537-3E48-A628-18EEE5FAE6E7}" dt="2021-02-09T00:44:47.682" v="1164" actId="478"/>
          <ac:picMkLst>
            <pc:docMk/>
            <pc:sldMk cId="648528683" sldId="293"/>
            <ac:picMk id="8" creationId="{6E67A4D5-10F5-4B40-A63D-8CC5FF2BC584}"/>
          </ac:picMkLst>
        </pc:picChg>
        <pc:picChg chg="add del mod">
          <ac:chgData name="Anne McGuire" userId="62eb8c92-b0ce-41e0-8000-23e0c72f48c1" providerId="ADAL" clId="{283E908C-7537-3E48-A628-18EEE5FAE6E7}" dt="2021-02-09T00:44:47.682" v="1164" actId="478"/>
          <ac:picMkLst>
            <pc:docMk/>
            <pc:sldMk cId="648528683" sldId="293"/>
            <ac:picMk id="9" creationId="{C106655D-EA8D-004C-915B-3A01B909988F}"/>
          </ac:picMkLst>
        </pc:picChg>
        <pc:picChg chg="add del mod">
          <ac:chgData name="Anne McGuire" userId="62eb8c92-b0ce-41e0-8000-23e0c72f48c1" providerId="ADAL" clId="{283E908C-7537-3E48-A628-18EEE5FAE6E7}" dt="2021-02-09T00:44:47.682" v="1164" actId="478"/>
          <ac:picMkLst>
            <pc:docMk/>
            <pc:sldMk cId="648528683" sldId="293"/>
            <ac:picMk id="11" creationId="{EE40D1F4-9690-3542-830B-FD6F7D3B6DD9}"/>
          </ac:picMkLst>
        </pc:picChg>
      </pc:sldChg>
      <pc:sldChg chg="addSp delSp modSp add del mod">
        <pc:chgData name="Anne McGuire" userId="62eb8c92-b0ce-41e0-8000-23e0c72f48c1" providerId="ADAL" clId="{283E908C-7537-3E48-A628-18EEE5FAE6E7}" dt="2021-02-09T00:44:41.751" v="1163" actId="2696"/>
        <pc:sldMkLst>
          <pc:docMk/>
          <pc:sldMk cId="3820238619" sldId="294"/>
        </pc:sldMkLst>
        <pc:spChg chg="add del mod">
          <ac:chgData name="Anne McGuire" userId="62eb8c92-b0ce-41e0-8000-23e0c72f48c1" providerId="ADAL" clId="{283E908C-7537-3E48-A628-18EEE5FAE6E7}" dt="2021-02-09T00:38:22.921" v="1105"/>
          <ac:spMkLst>
            <pc:docMk/>
            <pc:sldMk cId="3820238619" sldId="294"/>
            <ac:spMk id="6" creationId="{6AB05DE9-FDE8-034A-91BC-CF5519753D2D}"/>
          </ac:spMkLst>
        </pc:spChg>
        <pc:picChg chg="add mod modCrop">
          <ac:chgData name="Anne McGuire" userId="62eb8c92-b0ce-41e0-8000-23e0c72f48c1" providerId="ADAL" clId="{283E908C-7537-3E48-A628-18EEE5FAE6E7}" dt="2021-02-09T00:42:29.964" v="1145" actId="1076"/>
          <ac:picMkLst>
            <pc:docMk/>
            <pc:sldMk cId="3820238619" sldId="294"/>
            <ac:picMk id="5" creationId="{C46643BB-5BF5-7C41-88EA-ED40552ADABC}"/>
          </ac:picMkLst>
        </pc:picChg>
        <pc:picChg chg="del">
          <ac:chgData name="Anne McGuire" userId="62eb8c92-b0ce-41e0-8000-23e0c72f48c1" providerId="ADAL" clId="{283E908C-7537-3E48-A628-18EEE5FAE6E7}" dt="2021-02-09T00:35:42.113" v="1070" actId="478"/>
          <ac:picMkLst>
            <pc:docMk/>
            <pc:sldMk cId="3820238619" sldId="294"/>
            <ac:picMk id="7" creationId="{04E93B4D-4E5C-DA4F-BA2B-539D3A9E7283}"/>
          </ac:picMkLst>
        </pc:picChg>
        <pc:picChg chg="add mod modCrop">
          <ac:chgData name="Anne McGuire" userId="62eb8c92-b0ce-41e0-8000-23e0c72f48c1" providerId="ADAL" clId="{283E908C-7537-3E48-A628-18EEE5FAE6E7}" dt="2021-02-09T00:42:29.964" v="1145" actId="1076"/>
          <ac:picMkLst>
            <pc:docMk/>
            <pc:sldMk cId="3820238619" sldId="294"/>
            <ac:picMk id="9" creationId="{7367BA84-3574-E14B-83C2-D432AC1F0C8F}"/>
          </ac:picMkLst>
        </pc:picChg>
        <pc:picChg chg="add mod">
          <ac:chgData name="Anne McGuire" userId="62eb8c92-b0ce-41e0-8000-23e0c72f48c1" providerId="ADAL" clId="{283E908C-7537-3E48-A628-18EEE5FAE6E7}" dt="2021-02-09T00:42:29.964" v="1145" actId="1076"/>
          <ac:picMkLst>
            <pc:docMk/>
            <pc:sldMk cId="3820238619" sldId="294"/>
            <ac:picMk id="13" creationId="{B9FC6C0C-1DE1-CF43-B605-2AADF940D50D}"/>
          </ac:picMkLst>
        </pc:picChg>
      </pc:sldChg>
      <pc:sldChg chg="add">
        <pc:chgData name="Anne McGuire" userId="62eb8c92-b0ce-41e0-8000-23e0c72f48c1" providerId="ADAL" clId="{283E908C-7537-3E48-A628-18EEE5FAE6E7}" dt="2021-02-09T00:44:35.444" v="1162" actId="2890"/>
        <pc:sldMkLst>
          <pc:docMk/>
          <pc:sldMk cId="3062974650" sldId="295"/>
        </pc:sldMkLst>
      </pc:sldChg>
      <pc:sldChg chg="addSp delSp modSp add mod">
        <pc:chgData name="Anne McGuire" userId="62eb8c92-b0ce-41e0-8000-23e0c72f48c1" providerId="ADAL" clId="{283E908C-7537-3E48-A628-18EEE5FAE6E7}" dt="2021-02-09T00:49:16.422" v="1381" actId="27636"/>
        <pc:sldMkLst>
          <pc:docMk/>
          <pc:sldMk cId="3589385103" sldId="296"/>
        </pc:sldMkLst>
        <pc:spChg chg="mod">
          <ac:chgData name="Anne McGuire" userId="62eb8c92-b0ce-41e0-8000-23e0c72f48c1" providerId="ADAL" clId="{283E908C-7537-3E48-A628-18EEE5FAE6E7}" dt="2021-02-09T00:45:18.574" v="1185" actId="20577"/>
          <ac:spMkLst>
            <pc:docMk/>
            <pc:sldMk cId="3589385103" sldId="296"/>
            <ac:spMk id="2" creationId="{3F0FB998-92FB-A849-9CFA-3F6BF46D73BA}"/>
          </ac:spMkLst>
        </pc:spChg>
        <pc:spChg chg="mod">
          <ac:chgData name="Anne McGuire" userId="62eb8c92-b0ce-41e0-8000-23e0c72f48c1" providerId="ADAL" clId="{283E908C-7537-3E48-A628-18EEE5FAE6E7}" dt="2021-02-09T00:49:16.422" v="1381" actId="27636"/>
          <ac:spMkLst>
            <pc:docMk/>
            <pc:sldMk cId="3589385103" sldId="296"/>
            <ac:spMk id="3" creationId="{CDA58212-1646-B944-A320-4C7C4EA6AAED}"/>
          </ac:spMkLst>
        </pc:spChg>
        <pc:spChg chg="add del mod">
          <ac:chgData name="Anne McGuire" userId="62eb8c92-b0ce-41e0-8000-23e0c72f48c1" providerId="ADAL" clId="{283E908C-7537-3E48-A628-18EEE5FAE6E7}" dt="2021-02-09T00:46:50.977" v="1201"/>
          <ac:spMkLst>
            <pc:docMk/>
            <pc:sldMk cId="3589385103" sldId="296"/>
            <ac:spMk id="14" creationId="{3B947E83-FED0-474A-87B0-822CCCCBA141}"/>
          </ac:spMkLst>
        </pc:spChg>
        <pc:spChg chg="add del mod">
          <ac:chgData name="Anne McGuire" userId="62eb8c92-b0ce-41e0-8000-23e0c72f48c1" providerId="ADAL" clId="{283E908C-7537-3E48-A628-18EEE5FAE6E7}" dt="2021-02-09T00:46:57.298" v="1204"/>
          <ac:spMkLst>
            <pc:docMk/>
            <pc:sldMk cId="3589385103" sldId="296"/>
            <ac:spMk id="15" creationId="{435C1A1E-519A-124F-9775-336A4619395A}"/>
          </ac:spMkLst>
        </pc:spChg>
        <pc:picChg chg="add mod">
          <ac:chgData name="Anne McGuire" userId="62eb8c92-b0ce-41e0-8000-23e0c72f48c1" providerId="ADAL" clId="{283E908C-7537-3E48-A628-18EEE5FAE6E7}" dt="2021-02-09T00:47:03.280" v="1206" actId="1076"/>
          <ac:picMkLst>
            <pc:docMk/>
            <pc:sldMk cId="3589385103" sldId="296"/>
            <ac:picMk id="5" creationId="{6005E233-C084-B246-8F59-E447D64B0E2F}"/>
          </ac:picMkLst>
        </pc:picChg>
        <pc:picChg chg="del">
          <ac:chgData name="Anne McGuire" userId="62eb8c92-b0ce-41e0-8000-23e0c72f48c1" providerId="ADAL" clId="{283E908C-7537-3E48-A628-18EEE5FAE6E7}" dt="2021-02-09T00:46:05.573" v="1186" actId="478"/>
          <ac:picMkLst>
            <pc:docMk/>
            <pc:sldMk cId="3589385103" sldId="296"/>
            <ac:picMk id="7" creationId="{04E93B4D-4E5C-DA4F-BA2B-539D3A9E7283}"/>
          </ac:picMkLst>
        </pc:picChg>
        <pc:picChg chg="del">
          <ac:chgData name="Anne McGuire" userId="62eb8c92-b0ce-41e0-8000-23e0c72f48c1" providerId="ADAL" clId="{283E908C-7537-3E48-A628-18EEE5FAE6E7}" dt="2021-02-09T00:46:05.573" v="1186" actId="478"/>
          <ac:picMkLst>
            <pc:docMk/>
            <pc:sldMk cId="3589385103" sldId="296"/>
            <ac:picMk id="8" creationId="{6E67A4D5-10F5-4B40-A63D-8CC5FF2BC584}"/>
          </ac:picMkLst>
        </pc:picChg>
        <pc:picChg chg="del">
          <ac:chgData name="Anne McGuire" userId="62eb8c92-b0ce-41e0-8000-23e0c72f48c1" providerId="ADAL" clId="{283E908C-7537-3E48-A628-18EEE5FAE6E7}" dt="2021-02-09T00:46:05.573" v="1186" actId="478"/>
          <ac:picMkLst>
            <pc:docMk/>
            <pc:sldMk cId="3589385103" sldId="296"/>
            <ac:picMk id="9" creationId="{C106655D-EA8D-004C-915B-3A01B909988F}"/>
          </ac:picMkLst>
        </pc:picChg>
        <pc:picChg chg="del">
          <ac:chgData name="Anne McGuire" userId="62eb8c92-b0ce-41e0-8000-23e0c72f48c1" providerId="ADAL" clId="{283E908C-7537-3E48-A628-18EEE5FAE6E7}" dt="2021-02-09T00:46:05.573" v="1186" actId="478"/>
          <ac:picMkLst>
            <pc:docMk/>
            <pc:sldMk cId="3589385103" sldId="296"/>
            <ac:picMk id="11" creationId="{EE40D1F4-9690-3542-830B-FD6F7D3B6DD9}"/>
          </ac:picMkLst>
        </pc:picChg>
        <pc:picChg chg="add mod">
          <ac:chgData name="Anne McGuire" userId="62eb8c92-b0ce-41e0-8000-23e0c72f48c1" providerId="ADAL" clId="{283E908C-7537-3E48-A628-18EEE5FAE6E7}" dt="2021-02-09T00:46:19.941" v="1191" actId="1076"/>
          <ac:picMkLst>
            <pc:docMk/>
            <pc:sldMk cId="3589385103" sldId="296"/>
            <ac:picMk id="13" creationId="{B51C7390-C062-7647-BF38-6782A72C6B12}"/>
          </ac:picMkLst>
        </pc:picChg>
      </pc:sldChg>
      <pc:sldChg chg="addSp delSp modSp add mod ord">
        <pc:chgData name="Anne McGuire" userId="62eb8c92-b0ce-41e0-8000-23e0c72f48c1" providerId="ADAL" clId="{283E908C-7537-3E48-A628-18EEE5FAE6E7}" dt="2021-02-09T00:53:34.204" v="1591" actId="20577"/>
        <pc:sldMkLst>
          <pc:docMk/>
          <pc:sldMk cId="3545114606" sldId="297"/>
        </pc:sldMkLst>
        <pc:spChg chg="mod">
          <ac:chgData name="Anne McGuire" userId="62eb8c92-b0ce-41e0-8000-23e0c72f48c1" providerId="ADAL" clId="{283E908C-7537-3E48-A628-18EEE5FAE6E7}" dt="2021-02-09T00:53:02.093" v="1540" actId="20577"/>
          <ac:spMkLst>
            <pc:docMk/>
            <pc:sldMk cId="3545114606" sldId="297"/>
            <ac:spMk id="2" creationId="{3F0FB998-92FB-A849-9CFA-3F6BF46D73BA}"/>
          </ac:spMkLst>
        </pc:spChg>
        <pc:spChg chg="mod">
          <ac:chgData name="Anne McGuire" userId="62eb8c92-b0ce-41e0-8000-23e0c72f48c1" providerId="ADAL" clId="{283E908C-7537-3E48-A628-18EEE5FAE6E7}" dt="2021-02-09T00:53:34.204" v="1591" actId="20577"/>
          <ac:spMkLst>
            <pc:docMk/>
            <pc:sldMk cId="3545114606" sldId="297"/>
            <ac:spMk id="3" creationId="{CDA58212-1646-B944-A320-4C7C4EA6AAED}"/>
          </ac:spMkLst>
        </pc:spChg>
        <pc:picChg chg="del">
          <ac:chgData name="Anne McGuire" userId="62eb8c92-b0ce-41e0-8000-23e0c72f48c1" providerId="ADAL" clId="{283E908C-7537-3E48-A628-18EEE5FAE6E7}" dt="2021-02-09T00:50:35.619" v="1402" actId="478"/>
          <ac:picMkLst>
            <pc:docMk/>
            <pc:sldMk cId="3545114606" sldId="297"/>
            <ac:picMk id="5" creationId="{6005E233-C084-B246-8F59-E447D64B0E2F}"/>
          </ac:picMkLst>
        </pc:picChg>
        <pc:picChg chg="add mod">
          <ac:chgData name="Anne McGuire" userId="62eb8c92-b0ce-41e0-8000-23e0c72f48c1" providerId="ADAL" clId="{283E908C-7537-3E48-A628-18EEE5FAE6E7}" dt="2021-02-09T00:50:41.108" v="1403" actId="1076"/>
          <ac:picMkLst>
            <pc:docMk/>
            <pc:sldMk cId="3545114606" sldId="297"/>
            <ac:picMk id="6" creationId="{089A9714-E93F-1148-9E71-AA9B5B6FD39D}"/>
          </ac:picMkLst>
        </pc:picChg>
        <pc:picChg chg="del">
          <ac:chgData name="Anne McGuire" userId="62eb8c92-b0ce-41e0-8000-23e0c72f48c1" providerId="ADAL" clId="{283E908C-7537-3E48-A628-18EEE5FAE6E7}" dt="2021-02-09T00:50:35.619" v="1402" actId="478"/>
          <ac:picMkLst>
            <pc:docMk/>
            <pc:sldMk cId="3545114606" sldId="297"/>
            <ac:picMk id="13" creationId="{B51C7390-C062-7647-BF38-6782A72C6B12}"/>
          </ac:picMkLst>
        </pc:picChg>
      </pc:sldChg>
      <pc:sldChg chg="modSp add mod">
        <pc:chgData name="Anne McGuire" userId="62eb8c92-b0ce-41e0-8000-23e0c72f48c1" providerId="ADAL" clId="{283E908C-7537-3E48-A628-18EEE5FAE6E7}" dt="2021-02-09T00:52:45.415" v="1525" actId="6549"/>
        <pc:sldMkLst>
          <pc:docMk/>
          <pc:sldMk cId="3688001099" sldId="298"/>
        </pc:sldMkLst>
        <pc:spChg chg="mod">
          <ac:chgData name="Anne McGuire" userId="62eb8c92-b0ce-41e0-8000-23e0c72f48c1" providerId="ADAL" clId="{283E908C-7537-3E48-A628-18EEE5FAE6E7}" dt="2021-02-09T00:52:45.415" v="1525" actId="6549"/>
          <ac:spMkLst>
            <pc:docMk/>
            <pc:sldMk cId="3688001099" sldId="298"/>
            <ac:spMk id="3" creationId="{CDA58212-1646-B944-A320-4C7C4EA6AAED}"/>
          </ac:spMkLst>
        </pc:spChg>
        <pc:picChg chg="mod">
          <ac:chgData name="Anne McGuire" userId="62eb8c92-b0ce-41e0-8000-23e0c72f48c1" providerId="ADAL" clId="{283E908C-7537-3E48-A628-18EEE5FAE6E7}" dt="2021-02-09T00:51:30.071" v="1405" actId="14826"/>
          <ac:picMkLst>
            <pc:docMk/>
            <pc:sldMk cId="3688001099" sldId="298"/>
            <ac:picMk id="6" creationId="{089A9714-E93F-1148-9E71-AA9B5B6FD39D}"/>
          </ac:picMkLst>
        </pc:picChg>
      </pc:sldChg>
      <pc:sldChg chg="addSp delSp modSp add mod">
        <pc:chgData name="Anne McGuire" userId="62eb8c92-b0ce-41e0-8000-23e0c72f48c1" providerId="ADAL" clId="{283E908C-7537-3E48-A628-18EEE5FAE6E7}" dt="2021-02-09T00:56:12.099" v="1726" actId="20577"/>
        <pc:sldMkLst>
          <pc:docMk/>
          <pc:sldMk cId="2073323953" sldId="299"/>
        </pc:sldMkLst>
        <pc:spChg chg="mod">
          <ac:chgData name="Anne McGuire" userId="62eb8c92-b0ce-41e0-8000-23e0c72f48c1" providerId="ADAL" clId="{283E908C-7537-3E48-A628-18EEE5FAE6E7}" dt="2021-02-09T00:53:52.344" v="1604" actId="20577"/>
          <ac:spMkLst>
            <pc:docMk/>
            <pc:sldMk cId="2073323953" sldId="299"/>
            <ac:spMk id="2" creationId="{3F0FB998-92FB-A849-9CFA-3F6BF46D73BA}"/>
          </ac:spMkLst>
        </pc:spChg>
        <pc:spChg chg="mod">
          <ac:chgData name="Anne McGuire" userId="62eb8c92-b0ce-41e0-8000-23e0c72f48c1" providerId="ADAL" clId="{283E908C-7537-3E48-A628-18EEE5FAE6E7}" dt="2021-02-09T00:56:12.099" v="1726" actId="20577"/>
          <ac:spMkLst>
            <pc:docMk/>
            <pc:sldMk cId="2073323953" sldId="299"/>
            <ac:spMk id="3" creationId="{CDA58212-1646-B944-A320-4C7C4EA6AAED}"/>
          </ac:spMkLst>
        </pc:spChg>
        <pc:picChg chg="add mod">
          <ac:chgData name="Anne McGuire" userId="62eb8c92-b0ce-41e0-8000-23e0c72f48c1" providerId="ADAL" clId="{283E908C-7537-3E48-A628-18EEE5FAE6E7}" dt="2021-02-09T00:55:05.659" v="1621" actId="1076"/>
          <ac:picMkLst>
            <pc:docMk/>
            <pc:sldMk cId="2073323953" sldId="299"/>
            <ac:picMk id="5" creationId="{A0B9901B-DB1D-1F48-AA25-8D04CA9544EC}"/>
          </ac:picMkLst>
        </pc:picChg>
        <pc:picChg chg="del">
          <ac:chgData name="Anne McGuire" userId="62eb8c92-b0ce-41e0-8000-23e0c72f48c1" providerId="ADAL" clId="{283E908C-7537-3E48-A628-18EEE5FAE6E7}" dt="2021-02-09T00:54:35.926" v="1610" actId="478"/>
          <ac:picMkLst>
            <pc:docMk/>
            <pc:sldMk cId="2073323953" sldId="299"/>
            <ac:picMk id="6" creationId="{089A9714-E93F-1148-9E71-AA9B5B6FD39D}"/>
          </ac:picMkLst>
        </pc:picChg>
        <pc:picChg chg="add mod">
          <ac:chgData name="Anne McGuire" userId="62eb8c92-b0ce-41e0-8000-23e0c72f48c1" providerId="ADAL" clId="{283E908C-7537-3E48-A628-18EEE5FAE6E7}" dt="2021-02-09T00:55:03.345" v="1620" actId="1076"/>
          <ac:picMkLst>
            <pc:docMk/>
            <pc:sldMk cId="2073323953" sldId="299"/>
            <ac:picMk id="8" creationId="{358A07A5-6356-D546-A60A-C065759A5944}"/>
          </ac:picMkLst>
        </pc:picChg>
      </pc:sldChg>
      <pc:sldChg chg="addSp delSp modSp add mod">
        <pc:chgData name="Anne McGuire" userId="62eb8c92-b0ce-41e0-8000-23e0c72f48c1" providerId="ADAL" clId="{283E908C-7537-3E48-A628-18EEE5FAE6E7}" dt="2021-02-09T00:57:54.570" v="1820" actId="14100"/>
        <pc:sldMkLst>
          <pc:docMk/>
          <pc:sldMk cId="2205874864" sldId="300"/>
        </pc:sldMkLst>
        <pc:spChg chg="mod">
          <ac:chgData name="Anne McGuire" userId="62eb8c92-b0ce-41e0-8000-23e0c72f48c1" providerId="ADAL" clId="{283E908C-7537-3E48-A628-18EEE5FAE6E7}" dt="2021-02-09T00:56:36.261" v="1742" actId="20577"/>
          <ac:spMkLst>
            <pc:docMk/>
            <pc:sldMk cId="2205874864" sldId="300"/>
            <ac:spMk id="2" creationId="{3F0FB998-92FB-A849-9CFA-3F6BF46D73BA}"/>
          </ac:spMkLst>
        </pc:spChg>
        <pc:spChg chg="mod">
          <ac:chgData name="Anne McGuire" userId="62eb8c92-b0ce-41e0-8000-23e0c72f48c1" providerId="ADAL" clId="{283E908C-7537-3E48-A628-18EEE5FAE6E7}" dt="2021-02-09T00:57:54.570" v="1820" actId="14100"/>
          <ac:spMkLst>
            <pc:docMk/>
            <pc:sldMk cId="2205874864" sldId="300"/>
            <ac:spMk id="3" creationId="{CDA58212-1646-B944-A320-4C7C4EA6AAED}"/>
          </ac:spMkLst>
        </pc:spChg>
        <pc:picChg chg="del">
          <ac:chgData name="Anne McGuire" userId="62eb8c92-b0ce-41e0-8000-23e0c72f48c1" providerId="ADAL" clId="{283E908C-7537-3E48-A628-18EEE5FAE6E7}" dt="2021-02-09T00:57:11.240" v="1746" actId="478"/>
          <ac:picMkLst>
            <pc:docMk/>
            <pc:sldMk cId="2205874864" sldId="300"/>
            <ac:picMk id="5" creationId="{A0B9901B-DB1D-1F48-AA25-8D04CA9544EC}"/>
          </ac:picMkLst>
        </pc:picChg>
        <pc:picChg chg="add mod">
          <ac:chgData name="Anne McGuire" userId="62eb8c92-b0ce-41e0-8000-23e0c72f48c1" providerId="ADAL" clId="{283E908C-7537-3E48-A628-18EEE5FAE6E7}" dt="2021-02-09T00:57:20.283" v="1749" actId="1076"/>
          <ac:picMkLst>
            <pc:docMk/>
            <pc:sldMk cId="2205874864" sldId="300"/>
            <ac:picMk id="6" creationId="{5C5E53A8-27CA-2040-8931-4031C842717C}"/>
          </ac:picMkLst>
        </pc:picChg>
        <pc:picChg chg="del">
          <ac:chgData name="Anne McGuire" userId="62eb8c92-b0ce-41e0-8000-23e0c72f48c1" providerId="ADAL" clId="{283E908C-7537-3E48-A628-18EEE5FAE6E7}" dt="2021-02-09T00:57:11.240" v="1746" actId="478"/>
          <ac:picMkLst>
            <pc:docMk/>
            <pc:sldMk cId="2205874864" sldId="300"/>
            <ac:picMk id="8" creationId="{358A07A5-6356-D546-A60A-C065759A5944}"/>
          </ac:picMkLst>
        </pc:picChg>
      </pc:sldChg>
      <pc:sldChg chg="addSp delSp modSp add mod">
        <pc:chgData name="Anne McGuire" userId="62eb8c92-b0ce-41e0-8000-23e0c72f48c1" providerId="ADAL" clId="{283E908C-7537-3E48-A628-18EEE5FAE6E7}" dt="2021-02-09T01:13:42.344" v="2088" actId="1076"/>
        <pc:sldMkLst>
          <pc:docMk/>
          <pc:sldMk cId="2182642670" sldId="301"/>
        </pc:sldMkLst>
        <pc:spChg chg="mod">
          <ac:chgData name="Anne McGuire" userId="62eb8c92-b0ce-41e0-8000-23e0c72f48c1" providerId="ADAL" clId="{283E908C-7537-3E48-A628-18EEE5FAE6E7}" dt="2021-02-09T01:11:20.787" v="2012" actId="27636"/>
          <ac:spMkLst>
            <pc:docMk/>
            <pc:sldMk cId="2182642670" sldId="301"/>
            <ac:spMk id="2" creationId="{3F0FB998-92FB-A849-9CFA-3F6BF46D73BA}"/>
          </ac:spMkLst>
        </pc:spChg>
        <pc:spChg chg="mod">
          <ac:chgData name="Anne McGuire" userId="62eb8c92-b0ce-41e0-8000-23e0c72f48c1" providerId="ADAL" clId="{283E908C-7537-3E48-A628-18EEE5FAE6E7}" dt="2021-02-09T01:13:42.344" v="2088" actId="1076"/>
          <ac:spMkLst>
            <pc:docMk/>
            <pc:sldMk cId="2182642670" sldId="301"/>
            <ac:spMk id="3" creationId="{CDA58212-1646-B944-A320-4C7C4EA6AAED}"/>
          </ac:spMkLst>
        </pc:spChg>
        <pc:spChg chg="add mod">
          <ac:chgData name="Anne McGuire" userId="62eb8c92-b0ce-41e0-8000-23e0c72f48c1" providerId="ADAL" clId="{283E908C-7537-3E48-A628-18EEE5FAE6E7}" dt="2021-02-09T01:13:37.467" v="2086" actId="1076"/>
          <ac:spMkLst>
            <pc:docMk/>
            <pc:sldMk cId="2182642670" sldId="301"/>
            <ac:spMk id="7" creationId="{93753349-5AB5-6B48-9C0B-5D0AE7E821AB}"/>
          </ac:spMkLst>
        </pc:spChg>
        <pc:spChg chg="del">
          <ac:chgData name="Anne McGuire" userId="62eb8c92-b0ce-41e0-8000-23e0c72f48c1" providerId="ADAL" clId="{283E908C-7537-3E48-A628-18EEE5FAE6E7}" dt="2021-02-09T01:12:02.274" v="2019" actId="478"/>
          <ac:spMkLst>
            <pc:docMk/>
            <pc:sldMk cId="2182642670" sldId="301"/>
            <ac:spMk id="13" creationId="{6CEDF146-3641-5646-B4FC-4E169870E59C}"/>
          </ac:spMkLst>
        </pc:spChg>
        <pc:spChg chg="del">
          <ac:chgData name="Anne McGuire" userId="62eb8c92-b0ce-41e0-8000-23e0c72f48c1" providerId="ADAL" clId="{283E908C-7537-3E48-A628-18EEE5FAE6E7}" dt="2021-02-09T01:12:02.274" v="2019" actId="478"/>
          <ac:spMkLst>
            <pc:docMk/>
            <pc:sldMk cId="2182642670" sldId="301"/>
            <ac:spMk id="15" creationId="{428B7A89-A576-3341-8999-6F7C16FBBAF9}"/>
          </ac:spMkLst>
        </pc:spChg>
        <pc:picChg chg="add mod">
          <ac:chgData name="Anne McGuire" userId="62eb8c92-b0ce-41e0-8000-23e0c72f48c1" providerId="ADAL" clId="{283E908C-7537-3E48-A628-18EEE5FAE6E7}" dt="2021-02-09T01:11:12.993" v="2010" actId="1076"/>
          <ac:picMkLst>
            <pc:docMk/>
            <pc:sldMk cId="2182642670" sldId="301"/>
            <ac:picMk id="6" creationId="{F8DD31AA-FDC8-924E-A9AD-C9E1EE8C98D0}"/>
          </ac:picMkLst>
        </pc:picChg>
        <pc:picChg chg="del">
          <ac:chgData name="Anne McGuire" userId="62eb8c92-b0ce-41e0-8000-23e0c72f48c1" providerId="ADAL" clId="{283E908C-7537-3E48-A628-18EEE5FAE6E7}" dt="2021-02-09T01:11:03.970" v="2006" actId="478"/>
          <ac:picMkLst>
            <pc:docMk/>
            <pc:sldMk cId="2182642670" sldId="301"/>
            <ac:picMk id="8" creationId="{ABEF423E-C96E-A547-99F7-EEE48913581E}"/>
          </ac:picMkLst>
        </pc:picChg>
        <pc:cxnChg chg="del">
          <ac:chgData name="Anne McGuire" userId="62eb8c92-b0ce-41e0-8000-23e0c72f48c1" providerId="ADAL" clId="{283E908C-7537-3E48-A628-18EEE5FAE6E7}" dt="2021-02-09T01:12:02.274" v="2019" actId="478"/>
          <ac:cxnSpMkLst>
            <pc:docMk/>
            <pc:sldMk cId="2182642670" sldId="301"/>
            <ac:cxnSpMk id="5" creationId="{D952871A-D89C-0545-837E-9C74B2BA1FD6}"/>
          </ac:cxnSpMkLst>
        </pc:cxnChg>
        <pc:cxnChg chg="del">
          <ac:chgData name="Anne McGuire" userId="62eb8c92-b0ce-41e0-8000-23e0c72f48c1" providerId="ADAL" clId="{283E908C-7537-3E48-A628-18EEE5FAE6E7}" dt="2021-02-09T01:12:02.274" v="2019" actId="478"/>
          <ac:cxnSpMkLst>
            <pc:docMk/>
            <pc:sldMk cId="2182642670" sldId="301"/>
            <ac:cxnSpMk id="14" creationId="{33483B7B-95A3-3944-8511-EEC59CF4BE7E}"/>
          </ac:cxnSpMkLst>
        </pc:cxnChg>
      </pc:sldChg>
      <pc:sldChg chg="addSp delSp modSp add mod">
        <pc:chgData name="Anne McGuire" userId="62eb8c92-b0ce-41e0-8000-23e0c72f48c1" providerId="ADAL" clId="{283E908C-7537-3E48-A628-18EEE5FAE6E7}" dt="2021-02-09T01:16:22.137" v="2166" actId="20577"/>
        <pc:sldMkLst>
          <pc:docMk/>
          <pc:sldMk cId="2310506305" sldId="302"/>
        </pc:sldMkLst>
        <pc:spChg chg="mod">
          <ac:chgData name="Anne McGuire" userId="62eb8c92-b0ce-41e0-8000-23e0c72f48c1" providerId="ADAL" clId="{283E908C-7537-3E48-A628-18EEE5FAE6E7}" dt="2021-02-09T01:15:39.502" v="2118" actId="20577"/>
          <ac:spMkLst>
            <pc:docMk/>
            <pc:sldMk cId="2310506305" sldId="302"/>
            <ac:spMk id="2" creationId="{3F0FB998-92FB-A849-9CFA-3F6BF46D73BA}"/>
          </ac:spMkLst>
        </pc:spChg>
        <pc:spChg chg="del">
          <ac:chgData name="Anne McGuire" userId="62eb8c92-b0ce-41e0-8000-23e0c72f48c1" providerId="ADAL" clId="{283E908C-7537-3E48-A628-18EEE5FAE6E7}" dt="2021-02-09T01:15:43.317" v="2119" actId="478"/>
          <ac:spMkLst>
            <pc:docMk/>
            <pc:sldMk cId="2310506305" sldId="302"/>
            <ac:spMk id="3" creationId="{CDA58212-1646-B944-A320-4C7C4EA6AAED}"/>
          </ac:spMkLst>
        </pc:spChg>
        <pc:spChg chg="add mod">
          <ac:chgData name="Anne McGuire" userId="62eb8c92-b0ce-41e0-8000-23e0c72f48c1" providerId="ADAL" clId="{283E908C-7537-3E48-A628-18EEE5FAE6E7}" dt="2021-02-09T01:16:22.137" v="2166" actId="20577"/>
          <ac:spMkLst>
            <pc:docMk/>
            <pc:sldMk cId="2310506305" sldId="302"/>
            <ac:spMk id="5" creationId="{EB7B9C5F-EF9D-E342-9D7E-6565213928B3}"/>
          </ac:spMkLst>
        </pc:spChg>
        <pc:spChg chg="del mod">
          <ac:chgData name="Anne McGuire" userId="62eb8c92-b0ce-41e0-8000-23e0c72f48c1" providerId="ADAL" clId="{283E908C-7537-3E48-A628-18EEE5FAE6E7}" dt="2021-02-09T01:15:56.679" v="2122" actId="478"/>
          <ac:spMkLst>
            <pc:docMk/>
            <pc:sldMk cId="2310506305" sldId="302"/>
            <ac:spMk id="7" creationId="{93753349-5AB5-6B48-9C0B-5D0AE7E821AB}"/>
          </ac:spMkLst>
        </pc:spChg>
        <pc:picChg chg="mod">
          <ac:chgData name="Anne McGuire" userId="62eb8c92-b0ce-41e0-8000-23e0c72f48c1" providerId="ADAL" clId="{283E908C-7537-3E48-A628-18EEE5FAE6E7}" dt="2021-02-09T01:15:22.290" v="2090" actId="14826"/>
          <ac:picMkLst>
            <pc:docMk/>
            <pc:sldMk cId="2310506305" sldId="302"/>
            <ac:picMk id="6" creationId="{F8DD31AA-FDC8-924E-A9AD-C9E1EE8C98D0}"/>
          </ac:picMkLst>
        </pc:picChg>
      </pc:sldChg>
      <pc:sldChg chg="addSp modSp add mod ord">
        <pc:chgData name="Anne McGuire" userId="62eb8c92-b0ce-41e0-8000-23e0c72f48c1" providerId="ADAL" clId="{283E908C-7537-3E48-A628-18EEE5FAE6E7}" dt="2021-02-09T01:44:00.948" v="3168" actId="20578"/>
        <pc:sldMkLst>
          <pc:docMk/>
          <pc:sldMk cId="2667862216" sldId="303"/>
        </pc:sldMkLst>
        <pc:spChg chg="mod">
          <ac:chgData name="Anne McGuire" userId="62eb8c92-b0ce-41e0-8000-23e0c72f48c1" providerId="ADAL" clId="{283E908C-7537-3E48-A628-18EEE5FAE6E7}" dt="2021-02-09T01:17:16.360" v="2196" actId="20577"/>
          <ac:spMkLst>
            <pc:docMk/>
            <pc:sldMk cId="2667862216" sldId="303"/>
            <ac:spMk id="2" creationId="{3F0FB998-92FB-A849-9CFA-3F6BF46D73BA}"/>
          </ac:spMkLst>
        </pc:spChg>
        <pc:spChg chg="mod">
          <ac:chgData name="Anne McGuire" userId="62eb8c92-b0ce-41e0-8000-23e0c72f48c1" providerId="ADAL" clId="{283E908C-7537-3E48-A628-18EEE5FAE6E7}" dt="2021-02-09T01:28:48.581" v="2653" actId="27636"/>
          <ac:spMkLst>
            <pc:docMk/>
            <pc:sldMk cId="2667862216" sldId="303"/>
            <ac:spMk id="3" creationId="{CDA58212-1646-B944-A320-4C7C4EA6AAED}"/>
          </ac:spMkLst>
        </pc:spChg>
        <pc:picChg chg="add mod">
          <ac:chgData name="Anne McGuire" userId="62eb8c92-b0ce-41e0-8000-23e0c72f48c1" providerId="ADAL" clId="{283E908C-7537-3E48-A628-18EEE5FAE6E7}" dt="2021-02-09T01:30:56.362" v="2663" actId="1076"/>
          <ac:picMkLst>
            <pc:docMk/>
            <pc:sldMk cId="2667862216" sldId="303"/>
            <ac:picMk id="7" creationId="{E6E8AE5A-AB82-5F4F-BF6C-C8CA34AA1E77}"/>
          </ac:picMkLst>
        </pc:picChg>
        <pc:cxnChg chg="add mod">
          <ac:chgData name="Anne McGuire" userId="62eb8c92-b0ce-41e0-8000-23e0c72f48c1" providerId="ADAL" clId="{283E908C-7537-3E48-A628-18EEE5FAE6E7}" dt="2021-02-09T01:29:44.984" v="2657" actId="1582"/>
          <ac:cxnSpMkLst>
            <pc:docMk/>
            <pc:sldMk cId="2667862216" sldId="303"/>
            <ac:cxnSpMk id="5" creationId="{85127F44-7110-B742-BE6E-16490C80F9D2}"/>
          </ac:cxnSpMkLst>
        </pc:cxnChg>
      </pc:sldChg>
      <pc:sldChg chg="new del">
        <pc:chgData name="Anne McGuire" userId="62eb8c92-b0ce-41e0-8000-23e0c72f48c1" providerId="ADAL" clId="{283E908C-7537-3E48-A628-18EEE5FAE6E7}" dt="2021-02-09T01:16:55.599" v="2168" actId="2696"/>
        <pc:sldMkLst>
          <pc:docMk/>
          <pc:sldMk cId="4026794434" sldId="303"/>
        </pc:sldMkLst>
      </pc:sldChg>
      <pc:sldChg chg="addSp delSp modSp add mod">
        <pc:chgData name="Anne McGuire" userId="62eb8c92-b0ce-41e0-8000-23e0c72f48c1" providerId="ADAL" clId="{283E908C-7537-3E48-A628-18EEE5FAE6E7}" dt="2021-02-09T01:24:22.616" v="2333" actId="1076"/>
        <pc:sldMkLst>
          <pc:docMk/>
          <pc:sldMk cId="3008722151" sldId="304"/>
        </pc:sldMkLst>
        <pc:spChg chg="mod">
          <ac:chgData name="Anne McGuire" userId="62eb8c92-b0ce-41e0-8000-23e0c72f48c1" providerId="ADAL" clId="{283E908C-7537-3E48-A628-18EEE5FAE6E7}" dt="2021-02-09T01:23:11.438" v="2260" actId="1076"/>
          <ac:spMkLst>
            <pc:docMk/>
            <pc:sldMk cId="3008722151" sldId="304"/>
            <ac:spMk id="2" creationId="{3F0FB998-92FB-A849-9CFA-3F6BF46D73BA}"/>
          </ac:spMkLst>
        </pc:spChg>
        <pc:spChg chg="del">
          <ac:chgData name="Anne McGuire" userId="62eb8c92-b0ce-41e0-8000-23e0c72f48c1" providerId="ADAL" clId="{283E908C-7537-3E48-A628-18EEE5FAE6E7}" dt="2021-02-09T01:17:46.058" v="2219" actId="478"/>
          <ac:spMkLst>
            <pc:docMk/>
            <pc:sldMk cId="3008722151" sldId="304"/>
            <ac:spMk id="3" creationId="{CDA58212-1646-B944-A320-4C7C4EA6AAED}"/>
          </ac:spMkLst>
        </pc:spChg>
        <pc:spChg chg="add del mod">
          <ac:chgData name="Anne McGuire" userId="62eb8c92-b0ce-41e0-8000-23e0c72f48c1" providerId="ADAL" clId="{283E908C-7537-3E48-A628-18EEE5FAE6E7}" dt="2021-02-09T01:17:51.013" v="2221" actId="478"/>
          <ac:spMkLst>
            <pc:docMk/>
            <pc:sldMk cId="3008722151" sldId="304"/>
            <ac:spMk id="5" creationId="{278A5061-FE9A-2140-AD2E-D00DF97B1840}"/>
          </ac:spMkLst>
        </pc:spChg>
        <pc:spChg chg="add del mod">
          <ac:chgData name="Anne McGuire" userId="62eb8c92-b0ce-41e0-8000-23e0c72f48c1" providerId="ADAL" clId="{283E908C-7537-3E48-A628-18EEE5FAE6E7}" dt="2021-02-09T01:22:06.588" v="2247" actId="478"/>
          <ac:spMkLst>
            <pc:docMk/>
            <pc:sldMk cId="3008722151" sldId="304"/>
            <ac:spMk id="10" creationId="{5B1059CB-C744-054E-AD5A-94E478BC4C8E}"/>
          </ac:spMkLst>
        </pc:spChg>
        <pc:spChg chg="add del mod">
          <ac:chgData name="Anne McGuire" userId="62eb8c92-b0ce-41e0-8000-23e0c72f48c1" providerId="ADAL" clId="{283E908C-7537-3E48-A628-18EEE5FAE6E7}" dt="2021-02-09T01:22:08.958" v="2248" actId="478"/>
          <ac:spMkLst>
            <pc:docMk/>
            <pc:sldMk cId="3008722151" sldId="304"/>
            <ac:spMk id="13" creationId="{1C347BF0-B480-6E48-BB61-319C5EAEB117}"/>
          </ac:spMkLst>
        </pc:spChg>
        <pc:spChg chg="add mod">
          <ac:chgData name="Anne McGuire" userId="62eb8c92-b0ce-41e0-8000-23e0c72f48c1" providerId="ADAL" clId="{283E908C-7537-3E48-A628-18EEE5FAE6E7}" dt="2021-02-09T01:24:20.535" v="2332" actId="14100"/>
          <ac:spMkLst>
            <pc:docMk/>
            <pc:sldMk cId="3008722151" sldId="304"/>
            <ac:spMk id="14" creationId="{1D2444EE-C9BC-7340-85A9-999E78D4754F}"/>
          </ac:spMkLst>
        </pc:spChg>
        <pc:picChg chg="add del mod">
          <ac:chgData name="Anne McGuire" userId="62eb8c92-b0ce-41e0-8000-23e0c72f48c1" providerId="ADAL" clId="{283E908C-7537-3E48-A628-18EEE5FAE6E7}" dt="2021-02-09T01:20:10.028" v="2229" actId="21"/>
          <ac:picMkLst>
            <pc:docMk/>
            <pc:sldMk cId="3008722151" sldId="304"/>
            <ac:picMk id="7" creationId="{16556880-CAA7-F040-BDB1-426181A4DFE9}"/>
          </ac:picMkLst>
        </pc:picChg>
        <pc:picChg chg="add mod">
          <ac:chgData name="Anne McGuire" userId="62eb8c92-b0ce-41e0-8000-23e0c72f48c1" providerId="ADAL" clId="{283E908C-7537-3E48-A628-18EEE5FAE6E7}" dt="2021-02-09T01:23:09.087" v="2259" actId="1076"/>
          <ac:picMkLst>
            <pc:docMk/>
            <pc:sldMk cId="3008722151" sldId="304"/>
            <ac:picMk id="9" creationId="{E3D94E2B-D4EE-ED47-A434-FE75C555CF7E}"/>
          </ac:picMkLst>
        </pc:picChg>
        <pc:picChg chg="add mod">
          <ac:chgData name="Anne McGuire" userId="62eb8c92-b0ce-41e0-8000-23e0c72f48c1" providerId="ADAL" clId="{283E908C-7537-3E48-A628-18EEE5FAE6E7}" dt="2021-02-09T01:24:22.616" v="2333" actId="1076"/>
          <ac:picMkLst>
            <pc:docMk/>
            <pc:sldMk cId="3008722151" sldId="304"/>
            <ac:picMk id="11" creationId="{1E5A3C59-D29B-7645-A287-F6DBAA008BD6}"/>
          </ac:picMkLst>
        </pc:picChg>
      </pc:sldChg>
      <pc:sldChg chg="addSp delSp modSp add mod ord">
        <pc:chgData name="Anne McGuire" userId="62eb8c92-b0ce-41e0-8000-23e0c72f48c1" providerId="ADAL" clId="{283E908C-7537-3E48-A628-18EEE5FAE6E7}" dt="2021-02-09T03:43:50.028" v="3493" actId="20578"/>
        <pc:sldMkLst>
          <pc:docMk/>
          <pc:sldMk cId="341136292" sldId="305"/>
        </pc:sldMkLst>
        <pc:spChg chg="mod">
          <ac:chgData name="Anne McGuire" userId="62eb8c92-b0ce-41e0-8000-23e0c72f48c1" providerId="ADAL" clId="{283E908C-7537-3E48-A628-18EEE5FAE6E7}" dt="2021-02-09T01:24:43.926" v="2359" actId="20577"/>
          <ac:spMkLst>
            <pc:docMk/>
            <pc:sldMk cId="341136292" sldId="305"/>
            <ac:spMk id="2" creationId="{3F0FB998-92FB-A849-9CFA-3F6BF46D73BA}"/>
          </ac:spMkLst>
        </pc:spChg>
        <pc:spChg chg="del">
          <ac:chgData name="Anne McGuire" userId="62eb8c92-b0ce-41e0-8000-23e0c72f48c1" providerId="ADAL" clId="{283E908C-7537-3E48-A628-18EEE5FAE6E7}" dt="2021-02-09T01:24:51.660" v="2360" actId="478"/>
          <ac:spMkLst>
            <pc:docMk/>
            <pc:sldMk cId="341136292" sldId="305"/>
            <ac:spMk id="3" creationId="{CDA58212-1646-B944-A320-4C7C4EA6AAED}"/>
          </ac:spMkLst>
        </pc:spChg>
        <pc:spChg chg="add mod">
          <ac:chgData name="Anne McGuire" userId="62eb8c92-b0ce-41e0-8000-23e0c72f48c1" providerId="ADAL" clId="{283E908C-7537-3E48-A628-18EEE5FAE6E7}" dt="2021-02-09T01:24:51.660" v="2360" actId="478"/>
          <ac:spMkLst>
            <pc:docMk/>
            <pc:sldMk cId="341136292" sldId="305"/>
            <ac:spMk id="5" creationId="{C5178AF9-7DAF-B749-AC3B-865A51E601E7}"/>
          </ac:spMkLst>
        </pc:spChg>
      </pc:sldChg>
      <pc:sldChg chg="modSp add mod ord">
        <pc:chgData name="Anne McGuire" userId="62eb8c92-b0ce-41e0-8000-23e0c72f48c1" providerId="ADAL" clId="{283E908C-7537-3E48-A628-18EEE5FAE6E7}" dt="2021-02-09T01:44:00.948" v="3168" actId="20578"/>
        <pc:sldMkLst>
          <pc:docMk/>
          <pc:sldMk cId="2085917731" sldId="306"/>
        </pc:sldMkLst>
        <pc:spChg chg="mod">
          <ac:chgData name="Anne McGuire" userId="62eb8c92-b0ce-41e0-8000-23e0c72f48c1" providerId="ADAL" clId="{283E908C-7537-3E48-A628-18EEE5FAE6E7}" dt="2021-02-09T01:32:47.244" v="2736" actId="6549"/>
          <ac:spMkLst>
            <pc:docMk/>
            <pc:sldMk cId="2085917731" sldId="306"/>
            <ac:spMk id="3" creationId="{CDA58212-1646-B944-A320-4C7C4EA6AAED}"/>
          </ac:spMkLst>
        </pc:spChg>
      </pc:sldChg>
      <pc:sldChg chg="addSp delSp modSp add mod">
        <pc:chgData name="Anne McGuire" userId="62eb8c92-b0ce-41e0-8000-23e0c72f48c1" providerId="ADAL" clId="{283E908C-7537-3E48-A628-18EEE5FAE6E7}" dt="2021-02-09T03:14:06.072" v="3478" actId="1076"/>
        <pc:sldMkLst>
          <pc:docMk/>
          <pc:sldMk cId="1103504547" sldId="307"/>
        </pc:sldMkLst>
        <pc:spChg chg="mod">
          <ac:chgData name="Anne McGuire" userId="62eb8c92-b0ce-41e0-8000-23e0c72f48c1" providerId="ADAL" clId="{283E908C-7537-3E48-A628-18EEE5FAE6E7}" dt="2021-02-09T01:34:51.601" v="2760" actId="5793"/>
          <ac:spMkLst>
            <pc:docMk/>
            <pc:sldMk cId="1103504547" sldId="307"/>
            <ac:spMk id="2" creationId="{3F0FB998-92FB-A849-9CFA-3F6BF46D73BA}"/>
          </ac:spMkLst>
        </pc:spChg>
        <pc:spChg chg="add mod">
          <ac:chgData name="Anne McGuire" userId="62eb8c92-b0ce-41e0-8000-23e0c72f48c1" providerId="ADAL" clId="{283E908C-7537-3E48-A628-18EEE5FAE6E7}" dt="2021-02-09T03:14:06.072" v="3478" actId="1076"/>
          <ac:spMkLst>
            <pc:docMk/>
            <pc:sldMk cId="1103504547" sldId="307"/>
            <ac:spMk id="8" creationId="{92C99813-254E-D845-945A-F88187418BCF}"/>
          </ac:spMkLst>
        </pc:spChg>
        <pc:spChg chg="mod">
          <ac:chgData name="Anne McGuire" userId="62eb8c92-b0ce-41e0-8000-23e0c72f48c1" providerId="ADAL" clId="{283E908C-7537-3E48-A628-18EEE5FAE6E7}" dt="2021-02-09T03:13:57.131" v="3476" actId="1076"/>
          <ac:spMkLst>
            <pc:docMk/>
            <pc:sldMk cId="1103504547" sldId="307"/>
            <ac:spMk id="14" creationId="{1D2444EE-C9BC-7340-85A9-999E78D4754F}"/>
          </ac:spMkLst>
        </pc:spChg>
        <pc:picChg chg="add mod">
          <ac:chgData name="Anne McGuire" userId="62eb8c92-b0ce-41e0-8000-23e0c72f48c1" providerId="ADAL" clId="{283E908C-7537-3E48-A628-18EEE5FAE6E7}" dt="2021-02-09T03:14:00.097" v="3477" actId="1076"/>
          <ac:picMkLst>
            <pc:docMk/>
            <pc:sldMk cId="1103504547" sldId="307"/>
            <ac:picMk id="4" creationId="{D8BDC49E-8FE4-554C-86D5-406995F3B932}"/>
          </ac:picMkLst>
        </pc:picChg>
        <pc:picChg chg="del">
          <ac:chgData name="Anne McGuire" userId="62eb8c92-b0ce-41e0-8000-23e0c72f48c1" providerId="ADAL" clId="{283E908C-7537-3E48-A628-18EEE5FAE6E7}" dt="2021-02-09T01:34:41.107" v="2754" actId="478"/>
          <ac:picMkLst>
            <pc:docMk/>
            <pc:sldMk cId="1103504547" sldId="307"/>
            <ac:picMk id="9" creationId="{E3D94E2B-D4EE-ED47-A434-FE75C555CF7E}"/>
          </ac:picMkLst>
        </pc:picChg>
        <pc:picChg chg="del">
          <ac:chgData name="Anne McGuire" userId="62eb8c92-b0ce-41e0-8000-23e0c72f48c1" providerId="ADAL" clId="{283E908C-7537-3E48-A628-18EEE5FAE6E7}" dt="2021-02-09T01:37:08.323" v="2764" actId="478"/>
          <ac:picMkLst>
            <pc:docMk/>
            <pc:sldMk cId="1103504547" sldId="307"/>
            <ac:picMk id="11" creationId="{1E5A3C59-D29B-7645-A287-F6DBAA008BD6}"/>
          </ac:picMkLst>
        </pc:picChg>
      </pc:sldChg>
      <pc:sldChg chg="addSp delSp modSp add mod">
        <pc:chgData name="Anne McGuire" userId="62eb8c92-b0ce-41e0-8000-23e0c72f48c1" providerId="ADAL" clId="{283E908C-7537-3E48-A628-18EEE5FAE6E7}" dt="2021-02-09T03:10:57.100" v="3369" actId="478"/>
        <pc:sldMkLst>
          <pc:docMk/>
          <pc:sldMk cId="1572535721" sldId="308"/>
        </pc:sldMkLst>
        <pc:spChg chg="mod">
          <ac:chgData name="Anne McGuire" userId="62eb8c92-b0ce-41e0-8000-23e0c72f48c1" providerId="ADAL" clId="{283E908C-7537-3E48-A628-18EEE5FAE6E7}" dt="2021-02-09T01:44:58.523" v="3187" actId="20577"/>
          <ac:spMkLst>
            <pc:docMk/>
            <pc:sldMk cId="1572535721" sldId="308"/>
            <ac:spMk id="2" creationId="{3F0FB998-92FB-A849-9CFA-3F6BF46D73BA}"/>
          </ac:spMkLst>
        </pc:spChg>
        <pc:spChg chg="mod">
          <ac:chgData name="Anne McGuire" userId="62eb8c92-b0ce-41e0-8000-23e0c72f48c1" providerId="ADAL" clId="{283E908C-7537-3E48-A628-18EEE5FAE6E7}" dt="2021-02-09T01:49:40.233" v="3358" actId="6549"/>
          <ac:spMkLst>
            <pc:docMk/>
            <pc:sldMk cId="1572535721" sldId="308"/>
            <ac:spMk id="3" creationId="{CDA58212-1646-B944-A320-4C7C4EA6AAED}"/>
          </ac:spMkLst>
        </pc:spChg>
        <pc:spChg chg="mod">
          <ac:chgData name="Anne McGuire" userId="62eb8c92-b0ce-41e0-8000-23e0c72f48c1" providerId="ADAL" clId="{283E908C-7537-3E48-A628-18EEE5FAE6E7}" dt="2021-02-09T01:51:04.010" v="3360" actId="1076"/>
          <ac:spMkLst>
            <pc:docMk/>
            <pc:sldMk cId="1572535721" sldId="308"/>
            <ac:spMk id="15" creationId="{75281573-AEAE-6446-8A76-949B77A94E18}"/>
          </ac:spMkLst>
        </pc:spChg>
        <pc:picChg chg="del">
          <ac:chgData name="Anne McGuire" userId="62eb8c92-b0ce-41e0-8000-23e0c72f48c1" providerId="ADAL" clId="{283E908C-7537-3E48-A628-18EEE5FAE6E7}" dt="2021-02-09T01:46:43.793" v="3193" actId="478"/>
          <ac:picMkLst>
            <pc:docMk/>
            <pc:sldMk cId="1572535721" sldId="308"/>
            <ac:picMk id="5" creationId="{7F6101B5-E14F-0446-824A-AF77B814EAAC}"/>
          </ac:picMkLst>
        </pc:picChg>
        <pc:picChg chg="add mod">
          <ac:chgData name="Anne McGuire" userId="62eb8c92-b0ce-41e0-8000-23e0c72f48c1" providerId="ADAL" clId="{283E908C-7537-3E48-A628-18EEE5FAE6E7}" dt="2021-02-09T01:50:49.961" v="3359" actId="14826"/>
          <ac:picMkLst>
            <pc:docMk/>
            <pc:sldMk cId="1572535721" sldId="308"/>
            <ac:picMk id="6" creationId="{71EF54F6-3CE4-004F-9519-DD2E82FC9675}"/>
          </ac:picMkLst>
        </pc:picChg>
        <pc:picChg chg="del">
          <ac:chgData name="Anne McGuire" userId="62eb8c92-b0ce-41e0-8000-23e0c72f48c1" providerId="ADAL" clId="{283E908C-7537-3E48-A628-18EEE5FAE6E7}" dt="2021-02-09T01:46:43.793" v="3193" actId="478"/>
          <ac:picMkLst>
            <pc:docMk/>
            <pc:sldMk cId="1572535721" sldId="308"/>
            <ac:picMk id="7" creationId="{04E93B4D-4E5C-DA4F-BA2B-539D3A9E7283}"/>
          </ac:picMkLst>
        </pc:picChg>
        <pc:picChg chg="del">
          <ac:chgData name="Anne McGuire" userId="62eb8c92-b0ce-41e0-8000-23e0c72f48c1" providerId="ADAL" clId="{283E908C-7537-3E48-A628-18EEE5FAE6E7}" dt="2021-02-09T01:46:43.793" v="3193" actId="478"/>
          <ac:picMkLst>
            <pc:docMk/>
            <pc:sldMk cId="1572535721" sldId="308"/>
            <ac:picMk id="8" creationId="{B0F68EAF-AEE6-434A-843C-EBBD877A10C8}"/>
          </ac:picMkLst>
        </pc:picChg>
        <pc:picChg chg="del">
          <ac:chgData name="Anne McGuire" userId="62eb8c92-b0ce-41e0-8000-23e0c72f48c1" providerId="ADAL" clId="{283E908C-7537-3E48-A628-18EEE5FAE6E7}" dt="2021-02-09T01:46:43.793" v="3193" actId="478"/>
          <ac:picMkLst>
            <pc:docMk/>
            <pc:sldMk cId="1572535721" sldId="308"/>
            <ac:picMk id="11" creationId="{2D0CCF72-83E5-E243-869F-C7BD2105113D}"/>
          </ac:picMkLst>
        </pc:picChg>
        <pc:picChg chg="add del mod">
          <ac:chgData name="Anne McGuire" userId="62eb8c92-b0ce-41e0-8000-23e0c72f48c1" providerId="ADAL" clId="{283E908C-7537-3E48-A628-18EEE5FAE6E7}" dt="2021-02-09T03:10:57.100" v="3369" actId="478"/>
          <ac:picMkLst>
            <pc:docMk/>
            <pc:sldMk cId="1572535721" sldId="308"/>
            <ac:picMk id="13" creationId="{D93DAED3-7B06-7D41-A6FF-761161C2AE7E}"/>
          </ac:picMkLst>
        </pc:picChg>
        <pc:picChg chg="del">
          <ac:chgData name="Anne McGuire" userId="62eb8c92-b0ce-41e0-8000-23e0c72f48c1" providerId="ADAL" clId="{283E908C-7537-3E48-A628-18EEE5FAE6E7}" dt="2021-02-09T01:46:43.793" v="3193" actId="478"/>
          <ac:picMkLst>
            <pc:docMk/>
            <pc:sldMk cId="1572535721" sldId="308"/>
            <ac:picMk id="14" creationId="{0C53F42D-79D5-4841-9097-7DA6BB1F0711}"/>
          </ac:picMkLst>
        </pc:picChg>
        <pc:picChg chg="add del mod">
          <ac:chgData name="Anne McGuire" userId="62eb8c92-b0ce-41e0-8000-23e0c72f48c1" providerId="ADAL" clId="{283E908C-7537-3E48-A628-18EEE5FAE6E7}" dt="2021-02-09T03:10:55.562" v="3368" actId="478"/>
          <ac:picMkLst>
            <pc:docMk/>
            <pc:sldMk cId="1572535721" sldId="308"/>
            <ac:picMk id="17" creationId="{D486D8CB-2A6C-E945-84E4-7F83DD6E6FA9}"/>
          </ac:picMkLst>
        </pc:picChg>
      </pc:sldChg>
      <pc:sldChg chg="addSp delSp modSp add mod">
        <pc:chgData name="Anne McGuire" userId="62eb8c92-b0ce-41e0-8000-23e0c72f48c1" providerId="ADAL" clId="{283E908C-7537-3E48-A628-18EEE5FAE6E7}" dt="2021-02-09T03:12:23.107" v="3412" actId="1035"/>
        <pc:sldMkLst>
          <pc:docMk/>
          <pc:sldMk cId="992342360" sldId="309"/>
        </pc:sldMkLst>
        <pc:spChg chg="mod">
          <ac:chgData name="Anne McGuire" userId="62eb8c92-b0ce-41e0-8000-23e0c72f48c1" providerId="ADAL" clId="{283E908C-7537-3E48-A628-18EEE5FAE6E7}" dt="2021-02-09T03:12:03.923" v="3405" actId="1076"/>
          <ac:spMkLst>
            <pc:docMk/>
            <pc:sldMk cId="992342360" sldId="309"/>
            <ac:spMk id="2" creationId="{3F0FB998-92FB-A849-9CFA-3F6BF46D73BA}"/>
          </ac:spMkLst>
        </pc:spChg>
        <pc:spChg chg="del">
          <ac:chgData name="Anne McGuire" userId="62eb8c92-b0ce-41e0-8000-23e0c72f48c1" providerId="ADAL" clId="{283E908C-7537-3E48-A628-18EEE5FAE6E7}" dt="2021-02-09T03:11:35.328" v="3396" actId="478"/>
          <ac:spMkLst>
            <pc:docMk/>
            <pc:sldMk cId="992342360" sldId="309"/>
            <ac:spMk id="3" creationId="{CDA58212-1646-B944-A320-4C7C4EA6AAED}"/>
          </ac:spMkLst>
        </pc:spChg>
        <pc:spChg chg="add del mod">
          <ac:chgData name="Anne McGuire" userId="62eb8c92-b0ce-41e0-8000-23e0c72f48c1" providerId="ADAL" clId="{283E908C-7537-3E48-A628-18EEE5FAE6E7}" dt="2021-02-09T03:11:39.424" v="3398" actId="478"/>
          <ac:spMkLst>
            <pc:docMk/>
            <pc:sldMk cId="992342360" sldId="309"/>
            <ac:spMk id="5" creationId="{4CBDFADE-D69C-5248-B880-1F192626E8DF}"/>
          </ac:spMkLst>
        </pc:spChg>
        <pc:spChg chg="del mod">
          <ac:chgData name="Anne McGuire" userId="62eb8c92-b0ce-41e0-8000-23e0c72f48c1" providerId="ADAL" clId="{283E908C-7537-3E48-A628-18EEE5FAE6E7}" dt="2021-02-09T03:12:05.735" v="3406" actId="478"/>
          <ac:spMkLst>
            <pc:docMk/>
            <pc:sldMk cId="992342360" sldId="309"/>
            <ac:spMk id="15" creationId="{75281573-AEAE-6446-8A76-949B77A94E18}"/>
          </ac:spMkLst>
        </pc:spChg>
        <pc:picChg chg="del">
          <ac:chgData name="Anne McGuire" userId="62eb8c92-b0ce-41e0-8000-23e0c72f48c1" providerId="ADAL" clId="{283E908C-7537-3E48-A628-18EEE5FAE6E7}" dt="2021-02-09T03:11:00.407" v="3370" actId="478"/>
          <ac:picMkLst>
            <pc:docMk/>
            <pc:sldMk cId="992342360" sldId="309"/>
            <ac:picMk id="6" creationId="{71EF54F6-3CE4-004F-9519-DD2E82FC9675}"/>
          </ac:picMkLst>
        </pc:picChg>
        <pc:picChg chg="mod">
          <ac:chgData name="Anne McGuire" userId="62eb8c92-b0ce-41e0-8000-23e0c72f48c1" providerId="ADAL" clId="{283E908C-7537-3E48-A628-18EEE5FAE6E7}" dt="2021-02-09T03:12:23.107" v="3412" actId="1035"/>
          <ac:picMkLst>
            <pc:docMk/>
            <pc:sldMk cId="992342360" sldId="309"/>
            <ac:picMk id="13" creationId="{D93DAED3-7B06-7D41-A6FF-761161C2AE7E}"/>
          </ac:picMkLst>
        </pc:picChg>
        <pc:picChg chg="mod">
          <ac:chgData name="Anne McGuire" userId="62eb8c92-b0ce-41e0-8000-23e0c72f48c1" providerId="ADAL" clId="{283E908C-7537-3E48-A628-18EEE5FAE6E7}" dt="2021-02-09T03:12:16.898" v="3410" actId="1076"/>
          <ac:picMkLst>
            <pc:docMk/>
            <pc:sldMk cId="992342360" sldId="309"/>
            <ac:picMk id="17" creationId="{D486D8CB-2A6C-E945-84E4-7F83DD6E6FA9}"/>
          </ac:picMkLst>
        </pc:picChg>
      </pc:sldChg>
    </pc:docChg>
  </pc:docChgLst>
  <pc:docChgLst>
    <pc:chgData name="Anne McGuire" userId="62eb8c92-b0ce-41e0-8000-23e0c72f48c1" providerId="ADAL" clId="{00F1D8EA-944B-FD40-B826-5E728A8FC2B2}"/>
    <pc:docChg chg="custSel delSld modSld modSection">
      <pc:chgData name="Anne McGuire" userId="62eb8c92-b0ce-41e0-8000-23e0c72f48c1" providerId="ADAL" clId="{00F1D8EA-944B-FD40-B826-5E728A8FC2B2}" dt="2020-11-13T00:54:26.249" v="77" actId="478"/>
      <pc:docMkLst>
        <pc:docMk/>
      </pc:docMkLst>
      <pc:sldChg chg="addSp delSp modSp mod">
        <pc:chgData name="Anne McGuire" userId="62eb8c92-b0ce-41e0-8000-23e0c72f48c1" providerId="ADAL" clId="{00F1D8EA-944B-FD40-B826-5E728A8FC2B2}" dt="2020-11-12T18:08:56.873" v="7" actId="1076"/>
        <pc:sldMkLst>
          <pc:docMk/>
          <pc:sldMk cId="3653449826" sldId="256"/>
        </pc:sldMkLst>
        <pc:picChg chg="del">
          <ac:chgData name="Anne McGuire" userId="62eb8c92-b0ce-41e0-8000-23e0c72f48c1" providerId="ADAL" clId="{00F1D8EA-944B-FD40-B826-5E728A8FC2B2}" dt="2020-11-12T18:08:53.977" v="6" actId="478"/>
          <ac:picMkLst>
            <pc:docMk/>
            <pc:sldMk cId="3653449826" sldId="256"/>
            <ac:picMk id="4" creationId="{0BF34958-1670-FA47-99D6-A9180DC1CF01}"/>
          </ac:picMkLst>
        </pc:picChg>
        <pc:picChg chg="add mod">
          <ac:chgData name="Anne McGuire" userId="62eb8c92-b0ce-41e0-8000-23e0c72f48c1" providerId="ADAL" clId="{00F1D8EA-944B-FD40-B826-5E728A8FC2B2}" dt="2020-11-12T18:08:56.873" v="7" actId="1076"/>
          <ac:picMkLst>
            <pc:docMk/>
            <pc:sldMk cId="3653449826" sldId="256"/>
            <ac:picMk id="5" creationId="{000C81BC-07CC-A84C-AB15-23BAEF5195CF}"/>
          </ac:picMkLst>
        </pc:picChg>
      </pc:sldChg>
      <pc:sldChg chg="addSp delSp modSp mod">
        <pc:chgData name="Anne McGuire" userId="62eb8c92-b0ce-41e0-8000-23e0c72f48c1" providerId="ADAL" clId="{00F1D8EA-944B-FD40-B826-5E728A8FC2B2}" dt="2020-11-13T00:54:26.249" v="77" actId="478"/>
        <pc:sldMkLst>
          <pc:docMk/>
          <pc:sldMk cId="3011735274" sldId="257"/>
        </pc:sldMkLst>
        <pc:grpChg chg="del">
          <ac:chgData name="Anne McGuire" userId="62eb8c92-b0ce-41e0-8000-23e0c72f48c1" providerId="ADAL" clId="{00F1D8EA-944B-FD40-B826-5E728A8FC2B2}" dt="2020-11-13T00:54:26.249" v="77" actId="478"/>
          <ac:grpSpMkLst>
            <pc:docMk/>
            <pc:sldMk cId="3011735274" sldId="257"/>
            <ac:grpSpMk id="5" creationId="{A5A2B829-3997-1C4A-BA47-E1ADCBD72535}"/>
          </ac:grpSpMkLst>
        </pc:grpChg>
        <pc:picChg chg="del mod">
          <ac:chgData name="Anne McGuire" userId="62eb8c92-b0ce-41e0-8000-23e0c72f48c1" providerId="ADAL" clId="{00F1D8EA-944B-FD40-B826-5E728A8FC2B2}" dt="2020-11-13T00:53:36.216" v="65" actId="478"/>
          <ac:picMkLst>
            <pc:docMk/>
            <pc:sldMk cId="3011735274" sldId="257"/>
            <ac:picMk id="3" creationId="{06386F17-4065-A54F-90D8-A7E49F2C5196}"/>
          </ac:picMkLst>
        </pc:picChg>
        <pc:picChg chg="add mod">
          <ac:chgData name="Anne McGuire" userId="62eb8c92-b0ce-41e0-8000-23e0c72f48c1" providerId="ADAL" clId="{00F1D8EA-944B-FD40-B826-5E728A8FC2B2}" dt="2020-11-13T00:53:58.250" v="71" actId="1076"/>
          <ac:picMkLst>
            <pc:docMk/>
            <pc:sldMk cId="3011735274" sldId="257"/>
            <ac:picMk id="4" creationId="{2ADEE224-C1D1-6F42-9614-7BE4C8076CC0}"/>
          </ac:picMkLst>
        </pc:picChg>
        <pc:cxnChg chg="mod">
          <ac:chgData name="Anne McGuire" userId="62eb8c92-b0ce-41e0-8000-23e0c72f48c1" providerId="ADAL" clId="{00F1D8EA-944B-FD40-B826-5E728A8FC2B2}" dt="2020-11-13T00:53:54.203" v="69" actId="1076"/>
          <ac:cxnSpMkLst>
            <pc:docMk/>
            <pc:sldMk cId="3011735274" sldId="257"/>
            <ac:cxnSpMk id="12" creationId="{1CF16B44-C4A3-EC4B-92EE-915DDB8B9DC9}"/>
          </ac:cxnSpMkLst>
        </pc:cxnChg>
      </pc:sldChg>
      <pc:sldChg chg="del">
        <pc:chgData name="Anne McGuire" userId="62eb8c92-b0ce-41e0-8000-23e0c72f48c1" providerId="ADAL" clId="{00F1D8EA-944B-FD40-B826-5E728A8FC2B2}" dt="2020-11-13T00:53:05.960" v="59" actId="2696"/>
        <pc:sldMkLst>
          <pc:docMk/>
          <pc:sldMk cId="658034630" sldId="258"/>
        </pc:sldMkLst>
      </pc:sldChg>
      <pc:sldChg chg="delSp modSp mod">
        <pc:chgData name="Anne McGuire" userId="62eb8c92-b0ce-41e0-8000-23e0c72f48c1" providerId="ADAL" clId="{00F1D8EA-944B-FD40-B826-5E728A8FC2B2}" dt="2020-11-13T00:52:52.277" v="57" actId="478"/>
        <pc:sldMkLst>
          <pc:docMk/>
          <pc:sldMk cId="2783476756" sldId="259"/>
        </pc:sldMkLst>
        <pc:grpChg chg="del mod">
          <ac:chgData name="Anne McGuire" userId="62eb8c92-b0ce-41e0-8000-23e0c72f48c1" providerId="ADAL" clId="{00F1D8EA-944B-FD40-B826-5E728A8FC2B2}" dt="2020-11-13T00:52:52.277" v="57" actId="478"/>
          <ac:grpSpMkLst>
            <pc:docMk/>
            <pc:sldMk cId="2783476756" sldId="259"/>
            <ac:grpSpMk id="5" creationId="{7A651DAD-CCC4-564C-8742-F4CEAFA720B4}"/>
          </ac:grpSpMkLst>
        </pc:grpChg>
      </pc:sldChg>
      <pc:sldChg chg="delSp modSp mod">
        <pc:chgData name="Anne McGuire" userId="62eb8c92-b0ce-41e0-8000-23e0c72f48c1" providerId="ADAL" clId="{00F1D8EA-944B-FD40-B826-5E728A8FC2B2}" dt="2020-11-13T00:54:04.247" v="72" actId="478"/>
        <pc:sldMkLst>
          <pc:docMk/>
          <pc:sldMk cId="2448984882" sldId="260"/>
        </pc:sldMkLst>
        <pc:spChg chg="topLvl">
          <ac:chgData name="Anne McGuire" userId="62eb8c92-b0ce-41e0-8000-23e0c72f48c1" providerId="ADAL" clId="{00F1D8EA-944B-FD40-B826-5E728A8FC2B2}" dt="2020-11-13T00:54:04.247" v="72" actId="478"/>
          <ac:spMkLst>
            <pc:docMk/>
            <pc:sldMk cId="2448984882" sldId="260"/>
            <ac:spMk id="7" creationId="{2118DB2B-B5DF-CF45-80CB-AD0F04B63EEC}"/>
          </ac:spMkLst>
        </pc:spChg>
        <pc:spChg chg="mod">
          <ac:chgData name="Anne McGuire" userId="62eb8c92-b0ce-41e0-8000-23e0c72f48c1" providerId="ADAL" clId="{00F1D8EA-944B-FD40-B826-5E728A8FC2B2}" dt="2020-11-13T00:49:57.798" v="23" actId="20577"/>
          <ac:spMkLst>
            <pc:docMk/>
            <pc:sldMk cId="2448984882" sldId="260"/>
            <ac:spMk id="10" creationId="{DD6496F7-5C82-1D48-A15F-2ADEA8804DAE}"/>
          </ac:spMkLst>
        </pc:spChg>
        <pc:grpChg chg="del">
          <ac:chgData name="Anne McGuire" userId="62eb8c92-b0ce-41e0-8000-23e0c72f48c1" providerId="ADAL" clId="{00F1D8EA-944B-FD40-B826-5E728A8FC2B2}" dt="2020-11-13T00:54:04.247" v="72" actId="478"/>
          <ac:grpSpMkLst>
            <pc:docMk/>
            <pc:sldMk cId="2448984882" sldId="260"/>
            <ac:grpSpMk id="6" creationId="{03719218-FB54-134B-87AB-64412809EF59}"/>
          </ac:grpSpMkLst>
        </pc:grpChg>
        <pc:picChg chg="del topLvl">
          <ac:chgData name="Anne McGuire" userId="62eb8c92-b0ce-41e0-8000-23e0c72f48c1" providerId="ADAL" clId="{00F1D8EA-944B-FD40-B826-5E728A8FC2B2}" dt="2020-11-13T00:54:04.247" v="72" actId="478"/>
          <ac:picMkLst>
            <pc:docMk/>
            <pc:sldMk cId="2448984882" sldId="260"/>
            <ac:picMk id="8" creationId="{0CD9E27F-0237-1849-8427-52E3D279876A}"/>
          </ac:picMkLst>
        </pc:picChg>
      </pc:sldChg>
      <pc:sldChg chg="del">
        <pc:chgData name="Anne McGuire" userId="62eb8c92-b0ce-41e0-8000-23e0c72f48c1" providerId="ADAL" clId="{00F1D8EA-944B-FD40-B826-5E728A8FC2B2}" dt="2020-11-13T00:52:26.092" v="50" actId="2696"/>
        <pc:sldMkLst>
          <pc:docMk/>
          <pc:sldMk cId="4055981390" sldId="262"/>
        </pc:sldMkLst>
      </pc:sldChg>
      <pc:sldChg chg="del">
        <pc:chgData name="Anne McGuire" userId="62eb8c92-b0ce-41e0-8000-23e0c72f48c1" providerId="ADAL" clId="{00F1D8EA-944B-FD40-B826-5E728A8FC2B2}" dt="2020-11-13T00:52:26.092" v="50" actId="2696"/>
        <pc:sldMkLst>
          <pc:docMk/>
          <pc:sldMk cId="3382794526" sldId="263"/>
        </pc:sldMkLst>
      </pc:sldChg>
      <pc:sldChg chg="del">
        <pc:chgData name="Anne McGuire" userId="62eb8c92-b0ce-41e0-8000-23e0c72f48c1" providerId="ADAL" clId="{00F1D8EA-944B-FD40-B826-5E728A8FC2B2}" dt="2020-11-12T18:19:23.653" v="8" actId="2696"/>
        <pc:sldMkLst>
          <pc:docMk/>
          <pc:sldMk cId="3513230788" sldId="264"/>
        </pc:sldMkLst>
      </pc:sldChg>
      <pc:sldChg chg="del">
        <pc:chgData name="Anne McGuire" userId="62eb8c92-b0ce-41e0-8000-23e0c72f48c1" providerId="ADAL" clId="{00F1D8EA-944B-FD40-B826-5E728A8FC2B2}" dt="2020-11-13T00:52:37.091" v="51" actId="2696"/>
        <pc:sldMkLst>
          <pc:docMk/>
          <pc:sldMk cId="1216771632" sldId="265"/>
        </pc:sldMkLst>
      </pc:sldChg>
      <pc:sldChg chg="del">
        <pc:chgData name="Anne McGuire" userId="62eb8c92-b0ce-41e0-8000-23e0c72f48c1" providerId="ADAL" clId="{00F1D8EA-944B-FD40-B826-5E728A8FC2B2}" dt="2020-11-13T00:52:37.091" v="51" actId="2696"/>
        <pc:sldMkLst>
          <pc:docMk/>
          <pc:sldMk cId="2891599417" sldId="266"/>
        </pc:sldMkLst>
      </pc:sldChg>
      <pc:sldChg chg="del">
        <pc:chgData name="Anne McGuire" userId="62eb8c92-b0ce-41e0-8000-23e0c72f48c1" providerId="ADAL" clId="{00F1D8EA-944B-FD40-B826-5E728A8FC2B2}" dt="2020-11-13T00:52:37.091" v="51" actId="2696"/>
        <pc:sldMkLst>
          <pc:docMk/>
          <pc:sldMk cId="168445785" sldId="267"/>
        </pc:sldMkLst>
      </pc:sldChg>
      <pc:sldChg chg="delSp modSp del mod">
        <pc:chgData name="Anne McGuire" userId="62eb8c92-b0ce-41e0-8000-23e0c72f48c1" providerId="ADAL" clId="{00F1D8EA-944B-FD40-B826-5E728A8FC2B2}" dt="2020-11-13T00:52:54.492" v="58" actId="2696"/>
        <pc:sldMkLst>
          <pc:docMk/>
          <pc:sldMk cId="1267462185" sldId="268"/>
        </pc:sldMkLst>
        <pc:grpChg chg="del mod">
          <ac:chgData name="Anne McGuire" userId="62eb8c92-b0ce-41e0-8000-23e0c72f48c1" providerId="ADAL" clId="{00F1D8EA-944B-FD40-B826-5E728A8FC2B2}" dt="2020-11-13T00:52:48.704" v="55" actId="478"/>
          <ac:grpSpMkLst>
            <pc:docMk/>
            <pc:sldMk cId="1267462185" sldId="268"/>
            <ac:grpSpMk id="5" creationId="{7A651DAD-CCC4-564C-8742-F4CEAFA720B4}"/>
          </ac:grpSpMkLst>
        </pc:grpChg>
      </pc:sldChg>
      <pc:sldChg chg="del">
        <pc:chgData name="Anne McGuire" userId="62eb8c92-b0ce-41e0-8000-23e0c72f48c1" providerId="ADAL" clId="{00F1D8EA-944B-FD40-B826-5E728A8FC2B2}" dt="2020-11-12T18:19:23.653" v="8" actId="2696"/>
        <pc:sldMkLst>
          <pc:docMk/>
          <pc:sldMk cId="1721969548" sldId="269"/>
        </pc:sldMkLst>
      </pc:sldChg>
      <pc:sldChg chg="del">
        <pc:chgData name="Anne McGuire" userId="62eb8c92-b0ce-41e0-8000-23e0c72f48c1" providerId="ADAL" clId="{00F1D8EA-944B-FD40-B826-5E728A8FC2B2}" dt="2020-11-12T18:19:23.653" v="8" actId="2696"/>
        <pc:sldMkLst>
          <pc:docMk/>
          <pc:sldMk cId="3755628263" sldId="270"/>
        </pc:sldMkLst>
      </pc:sldChg>
      <pc:sldChg chg="del">
        <pc:chgData name="Anne McGuire" userId="62eb8c92-b0ce-41e0-8000-23e0c72f48c1" providerId="ADAL" clId="{00F1D8EA-944B-FD40-B826-5E728A8FC2B2}" dt="2020-11-12T18:19:23.653" v="8" actId="2696"/>
        <pc:sldMkLst>
          <pc:docMk/>
          <pc:sldMk cId="340949692" sldId="271"/>
        </pc:sldMkLst>
      </pc:sldChg>
      <pc:sldChg chg="del">
        <pc:chgData name="Anne McGuire" userId="62eb8c92-b0ce-41e0-8000-23e0c72f48c1" providerId="ADAL" clId="{00F1D8EA-944B-FD40-B826-5E728A8FC2B2}" dt="2020-11-12T18:19:23.653" v="8" actId="2696"/>
        <pc:sldMkLst>
          <pc:docMk/>
          <pc:sldMk cId="427959481" sldId="272"/>
        </pc:sldMkLst>
      </pc:sldChg>
      <pc:sldChg chg="del">
        <pc:chgData name="Anne McGuire" userId="62eb8c92-b0ce-41e0-8000-23e0c72f48c1" providerId="ADAL" clId="{00F1D8EA-944B-FD40-B826-5E728A8FC2B2}" dt="2020-11-12T18:19:23.653" v="8" actId="2696"/>
        <pc:sldMkLst>
          <pc:docMk/>
          <pc:sldMk cId="3580919775" sldId="273"/>
        </pc:sldMkLst>
      </pc:sldChg>
      <pc:sldChg chg="del">
        <pc:chgData name="Anne McGuire" userId="62eb8c92-b0ce-41e0-8000-23e0c72f48c1" providerId="ADAL" clId="{00F1D8EA-944B-FD40-B826-5E728A8FC2B2}" dt="2020-11-12T18:19:23.653" v="8" actId="2696"/>
        <pc:sldMkLst>
          <pc:docMk/>
          <pc:sldMk cId="2827372105" sldId="274"/>
        </pc:sldMkLst>
      </pc:sldChg>
      <pc:sldChg chg="del">
        <pc:chgData name="Anne McGuire" userId="62eb8c92-b0ce-41e0-8000-23e0c72f48c1" providerId="ADAL" clId="{00F1D8EA-944B-FD40-B826-5E728A8FC2B2}" dt="2020-11-12T18:19:23.653" v="8" actId="2696"/>
        <pc:sldMkLst>
          <pc:docMk/>
          <pc:sldMk cId="4068611589" sldId="275"/>
        </pc:sldMkLst>
      </pc:sldChg>
      <pc:sldChg chg="del">
        <pc:chgData name="Anne McGuire" userId="62eb8c92-b0ce-41e0-8000-23e0c72f48c1" providerId="ADAL" clId="{00F1D8EA-944B-FD40-B826-5E728A8FC2B2}" dt="2020-11-12T18:19:23.653" v="8" actId="2696"/>
        <pc:sldMkLst>
          <pc:docMk/>
          <pc:sldMk cId="1528498560" sldId="276"/>
        </pc:sldMkLst>
      </pc:sldChg>
      <pc:sldChg chg="del">
        <pc:chgData name="Anne McGuire" userId="62eb8c92-b0ce-41e0-8000-23e0c72f48c1" providerId="ADAL" clId="{00F1D8EA-944B-FD40-B826-5E728A8FC2B2}" dt="2020-11-12T18:19:23.653" v="8" actId="2696"/>
        <pc:sldMkLst>
          <pc:docMk/>
          <pc:sldMk cId="1287932249" sldId="277"/>
        </pc:sldMkLst>
      </pc:sldChg>
      <pc:sldChg chg="del">
        <pc:chgData name="Anne McGuire" userId="62eb8c92-b0ce-41e0-8000-23e0c72f48c1" providerId="ADAL" clId="{00F1D8EA-944B-FD40-B826-5E728A8FC2B2}" dt="2020-11-12T18:19:23.653" v="8" actId="2696"/>
        <pc:sldMkLst>
          <pc:docMk/>
          <pc:sldMk cId="61801681" sldId="278"/>
        </pc:sldMkLst>
      </pc:sldChg>
      <pc:sldChg chg="del">
        <pc:chgData name="Anne McGuire" userId="62eb8c92-b0ce-41e0-8000-23e0c72f48c1" providerId="ADAL" clId="{00F1D8EA-944B-FD40-B826-5E728A8FC2B2}" dt="2020-11-12T18:19:23.653" v="8" actId="2696"/>
        <pc:sldMkLst>
          <pc:docMk/>
          <pc:sldMk cId="2029154767" sldId="279"/>
        </pc:sldMkLst>
      </pc:sldChg>
      <pc:sldChg chg="del">
        <pc:chgData name="Anne McGuire" userId="62eb8c92-b0ce-41e0-8000-23e0c72f48c1" providerId="ADAL" clId="{00F1D8EA-944B-FD40-B826-5E728A8FC2B2}" dt="2020-11-13T00:52:40.306" v="52" actId="2696"/>
        <pc:sldMkLst>
          <pc:docMk/>
          <pc:sldMk cId="1380196070" sldId="280"/>
        </pc:sldMkLst>
      </pc:sldChg>
      <pc:sldChg chg="delSp modSp mod">
        <pc:chgData name="Anne McGuire" userId="62eb8c92-b0ce-41e0-8000-23e0c72f48c1" providerId="ADAL" clId="{00F1D8EA-944B-FD40-B826-5E728A8FC2B2}" dt="2020-11-13T00:54:22.532" v="76" actId="1076"/>
        <pc:sldMkLst>
          <pc:docMk/>
          <pc:sldMk cId="3369753123" sldId="281"/>
        </pc:sldMkLst>
        <pc:spChg chg="mod">
          <ac:chgData name="Anne McGuire" userId="62eb8c92-b0ce-41e0-8000-23e0c72f48c1" providerId="ADAL" clId="{00F1D8EA-944B-FD40-B826-5E728A8FC2B2}" dt="2020-11-13T00:54:22.532" v="76" actId="1076"/>
          <ac:spMkLst>
            <pc:docMk/>
            <pc:sldMk cId="3369753123" sldId="281"/>
            <ac:spMk id="2" creationId="{B86E96C8-A5C9-484A-9E08-B4F959AE0815}"/>
          </ac:spMkLst>
        </pc:spChg>
        <pc:spChg chg="del topLvl">
          <ac:chgData name="Anne McGuire" userId="62eb8c92-b0ce-41e0-8000-23e0c72f48c1" providerId="ADAL" clId="{00F1D8EA-944B-FD40-B826-5E728A8FC2B2}" dt="2020-11-13T00:54:18.469" v="75" actId="478"/>
          <ac:spMkLst>
            <pc:docMk/>
            <pc:sldMk cId="3369753123" sldId="281"/>
            <ac:spMk id="7" creationId="{2118DB2B-B5DF-CF45-80CB-AD0F04B63EEC}"/>
          </ac:spMkLst>
        </pc:spChg>
        <pc:grpChg chg="del mod">
          <ac:chgData name="Anne McGuire" userId="62eb8c92-b0ce-41e0-8000-23e0c72f48c1" providerId="ADAL" clId="{00F1D8EA-944B-FD40-B826-5E728A8FC2B2}" dt="2020-11-13T00:54:16.402" v="74" actId="478"/>
          <ac:grpSpMkLst>
            <pc:docMk/>
            <pc:sldMk cId="3369753123" sldId="281"/>
            <ac:grpSpMk id="6" creationId="{03719218-FB54-134B-87AB-64412809EF59}"/>
          </ac:grpSpMkLst>
        </pc:grpChg>
        <pc:picChg chg="del topLvl">
          <ac:chgData name="Anne McGuire" userId="62eb8c92-b0ce-41e0-8000-23e0c72f48c1" providerId="ADAL" clId="{00F1D8EA-944B-FD40-B826-5E728A8FC2B2}" dt="2020-11-13T00:54:16.402" v="74" actId="478"/>
          <ac:picMkLst>
            <pc:docMk/>
            <pc:sldMk cId="3369753123" sldId="281"/>
            <ac:picMk id="8" creationId="{0CD9E27F-0237-1849-8427-52E3D279876A}"/>
          </ac:picMkLst>
        </pc:picChg>
      </pc:sldChg>
      <pc:sldChg chg="delSp modSp del mod">
        <pc:chgData name="Anne McGuire" userId="62eb8c92-b0ce-41e0-8000-23e0c72f48c1" providerId="ADAL" clId="{00F1D8EA-944B-FD40-B826-5E728A8FC2B2}" dt="2020-11-13T00:52:20.663" v="49" actId="2696"/>
        <pc:sldMkLst>
          <pc:docMk/>
          <pc:sldMk cId="2361498466" sldId="282"/>
        </pc:sldMkLst>
        <pc:spChg chg="mod">
          <ac:chgData name="Anne McGuire" userId="62eb8c92-b0ce-41e0-8000-23e0c72f48c1" providerId="ADAL" clId="{00F1D8EA-944B-FD40-B826-5E728A8FC2B2}" dt="2020-11-13T00:51:31.802" v="42" actId="20577"/>
          <ac:spMkLst>
            <pc:docMk/>
            <pc:sldMk cId="2361498466" sldId="282"/>
            <ac:spMk id="9" creationId="{451C4657-82BF-B345-B2FA-9BB38492E255}"/>
          </ac:spMkLst>
        </pc:spChg>
        <pc:spChg chg="mod">
          <ac:chgData name="Anne McGuire" userId="62eb8c92-b0ce-41e0-8000-23e0c72f48c1" providerId="ADAL" clId="{00F1D8EA-944B-FD40-B826-5E728A8FC2B2}" dt="2020-11-13T00:52:06.085" v="48" actId="120"/>
          <ac:spMkLst>
            <pc:docMk/>
            <pc:sldMk cId="2361498466" sldId="282"/>
            <ac:spMk id="11" creationId="{BB02096E-23CD-3047-80BF-4D3D32CEE4A9}"/>
          </ac:spMkLst>
        </pc:spChg>
        <pc:picChg chg="del">
          <ac:chgData name="Anne McGuire" userId="62eb8c92-b0ce-41e0-8000-23e0c72f48c1" providerId="ADAL" clId="{00F1D8EA-944B-FD40-B826-5E728A8FC2B2}" dt="2020-11-13T00:51:36.127" v="43" actId="478"/>
          <ac:picMkLst>
            <pc:docMk/>
            <pc:sldMk cId="2361498466" sldId="282"/>
            <ac:picMk id="10" creationId="{BBEC54C0-B502-834D-A2A9-DB5204B59229}"/>
          </ac:picMkLst>
        </pc:picChg>
      </pc:sldChg>
      <pc:sldChg chg="del">
        <pc:chgData name="Anne McGuire" userId="62eb8c92-b0ce-41e0-8000-23e0c72f48c1" providerId="ADAL" clId="{00F1D8EA-944B-FD40-B826-5E728A8FC2B2}" dt="2020-11-13T00:52:20.663" v="49" actId="2696"/>
        <pc:sldMkLst>
          <pc:docMk/>
          <pc:sldMk cId="1594520129" sldId="283"/>
        </pc:sldMkLst>
      </pc:sldChg>
      <pc:sldChg chg="del">
        <pc:chgData name="Anne McGuire" userId="62eb8c92-b0ce-41e0-8000-23e0c72f48c1" providerId="ADAL" clId="{00F1D8EA-944B-FD40-B826-5E728A8FC2B2}" dt="2020-11-13T00:52:20.663" v="49" actId="2696"/>
        <pc:sldMkLst>
          <pc:docMk/>
          <pc:sldMk cId="2443217801" sldId="284"/>
        </pc:sldMkLst>
      </pc:sldChg>
      <pc:sldChg chg="del">
        <pc:chgData name="Anne McGuire" userId="62eb8c92-b0ce-41e0-8000-23e0c72f48c1" providerId="ADAL" clId="{00F1D8EA-944B-FD40-B826-5E728A8FC2B2}" dt="2020-11-13T00:52:20.663" v="49" actId="2696"/>
        <pc:sldMkLst>
          <pc:docMk/>
          <pc:sldMk cId="2750631120" sldId="285"/>
        </pc:sldMkLst>
      </pc:sldChg>
      <pc:sldChg chg="delSp mod">
        <pc:chgData name="Anne McGuire" userId="62eb8c92-b0ce-41e0-8000-23e0c72f48c1" providerId="ADAL" clId="{00F1D8EA-944B-FD40-B826-5E728A8FC2B2}" dt="2020-11-13T00:52:43.674" v="53" actId="478"/>
        <pc:sldMkLst>
          <pc:docMk/>
          <pc:sldMk cId="3951199916" sldId="286"/>
        </pc:sldMkLst>
        <pc:grpChg chg="del">
          <ac:chgData name="Anne McGuire" userId="62eb8c92-b0ce-41e0-8000-23e0c72f48c1" providerId="ADAL" clId="{00F1D8EA-944B-FD40-B826-5E728A8FC2B2}" dt="2020-11-13T00:52:43.674" v="53" actId="478"/>
          <ac:grpSpMkLst>
            <pc:docMk/>
            <pc:sldMk cId="3951199916" sldId="286"/>
            <ac:grpSpMk id="6" creationId="{03719218-FB54-134B-87AB-64412809EF59}"/>
          </ac:grpSpMkLst>
        </pc:grpChg>
      </pc:sldChg>
    </pc:docChg>
  </pc:docChgLst>
  <pc:docChgLst>
    <pc:chgData name="Anne McGuire" userId="62eb8c92-b0ce-41e0-8000-23e0c72f48c1" providerId="ADAL" clId="{7F1365EB-B241-064E-A3E7-2C4CA7304032}"/>
    <pc:docChg chg="undo custSel addSld delSld modSld sldOrd modSection">
      <pc:chgData name="Anne McGuire" userId="62eb8c92-b0ce-41e0-8000-23e0c72f48c1" providerId="ADAL" clId="{7F1365EB-B241-064E-A3E7-2C4CA7304032}" dt="2021-05-10T20:00:18.709" v="902" actId="1076"/>
      <pc:docMkLst>
        <pc:docMk/>
      </pc:docMkLst>
      <pc:sldChg chg="addSp delSp modSp mod">
        <pc:chgData name="Anne McGuire" userId="62eb8c92-b0ce-41e0-8000-23e0c72f48c1" providerId="ADAL" clId="{7F1365EB-B241-064E-A3E7-2C4CA7304032}" dt="2021-05-10T20:00:18.709" v="902" actId="1076"/>
        <pc:sldMkLst>
          <pc:docMk/>
          <pc:sldMk cId="3653449826" sldId="256"/>
        </pc:sldMkLst>
        <pc:spChg chg="add del mod">
          <ac:chgData name="Anne McGuire" userId="62eb8c92-b0ce-41e0-8000-23e0c72f48c1" providerId="ADAL" clId="{7F1365EB-B241-064E-A3E7-2C4CA7304032}" dt="2021-05-10T20:00:12.014" v="900" actId="478"/>
          <ac:spMkLst>
            <pc:docMk/>
            <pc:sldMk cId="3653449826" sldId="256"/>
            <ac:spMk id="5" creationId="{9B739361-F658-AF47-AC68-12EA83030F79}"/>
          </ac:spMkLst>
        </pc:spChg>
        <pc:picChg chg="add mod">
          <ac:chgData name="Anne McGuire" userId="62eb8c92-b0ce-41e0-8000-23e0c72f48c1" providerId="ADAL" clId="{7F1365EB-B241-064E-A3E7-2C4CA7304032}" dt="2021-05-10T20:00:18.709" v="902" actId="1076"/>
          <ac:picMkLst>
            <pc:docMk/>
            <pc:sldMk cId="3653449826" sldId="256"/>
            <ac:picMk id="3" creationId="{0F656B5C-D072-264C-9CF3-DAE9C0EFCD4B}"/>
          </ac:picMkLst>
        </pc:picChg>
        <pc:picChg chg="del">
          <ac:chgData name="Anne McGuire" userId="62eb8c92-b0ce-41e0-8000-23e0c72f48c1" providerId="ADAL" clId="{7F1365EB-B241-064E-A3E7-2C4CA7304032}" dt="2021-05-04T14:29:39.736" v="6" actId="478"/>
          <ac:picMkLst>
            <pc:docMk/>
            <pc:sldMk cId="3653449826" sldId="256"/>
            <ac:picMk id="4" creationId="{08A0628A-DEDD-4A48-A167-487C5BAB476C}"/>
          </ac:picMkLst>
        </pc:picChg>
      </pc:sldChg>
      <pc:sldChg chg="modSp mod">
        <pc:chgData name="Anne McGuire" userId="62eb8c92-b0ce-41e0-8000-23e0c72f48c1" providerId="ADAL" clId="{7F1365EB-B241-064E-A3E7-2C4CA7304032}" dt="2021-05-04T14:40:48.489" v="146" actId="20577"/>
        <pc:sldMkLst>
          <pc:docMk/>
          <pc:sldMk cId="1903402171" sldId="288"/>
        </pc:sldMkLst>
        <pc:spChg chg="mod">
          <ac:chgData name="Anne McGuire" userId="62eb8c92-b0ce-41e0-8000-23e0c72f48c1" providerId="ADAL" clId="{7F1365EB-B241-064E-A3E7-2C4CA7304032}" dt="2021-05-04T14:40:48.489" v="146" actId="20577"/>
          <ac:spMkLst>
            <pc:docMk/>
            <pc:sldMk cId="1903402171" sldId="288"/>
            <ac:spMk id="2" creationId="{3F0FB998-92FB-A849-9CFA-3F6BF46D73BA}"/>
          </ac:spMkLst>
        </pc:spChg>
      </pc:sldChg>
      <pc:sldChg chg="addSp delSp modSp mod">
        <pc:chgData name="Anne McGuire" userId="62eb8c92-b0ce-41e0-8000-23e0c72f48c1" providerId="ADAL" clId="{7F1365EB-B241-064E-A3E7-2C4CA7304032}" dt="2021-05-04T14:57:22.062" v="377" actId="20577"/>
        <pc:sldMkLst>
          <pc:docMk/>
          <pc:sldMk cId="105006096" sldId="290"/>
        </pc:sldMkLst>
        <pc:spChg chg="mod">
          <ac:chgData name="Anne McGuire" userId="62eb8c92-b0ce-41e0-8000-23e0c72f48c1" providerId="ADAL" clId="{7F1365EB-B241-064E-A3E7-2C4CA7304032}" dt="2021-05-04T14:48:44.983" v="185" actId="20577"/>
          <ac:spMkLst>
            <pc:docMk/>
            <pc:sldMk cId="105006096" sldId="290"/>
            <ac:spMk id="2" creationId="{3F0FB998-92FB-A849-9CFA-3F6BF46D73BA}"/>
          </ac:spMkLst>
        </pc:spChg>
        <pc:spChg chg="mod">
          <ac:chgData name="Anne McGuire" userId="62eb8c92-b0ce-41e0-8000-23e0c72f48c1" providerId="ADAL" clId="{7F1365EB-B241-064E-A3E7-2C4CA7304032}" dt="2021-05-04T14:57:22.062" v="377" actId="20577"/>
          <ac:spMkLst>
            <pc:docMk/>
            <pc:sldMk cId="105006096" sldId="290"/>
            <ac:spMk id="3" creationId="{CDA58212-1646-B944-A320-4C7C4EA6AAED}"/>
          </ac:spMkLst>
        </pc:spChg>
        <pc:picChg chg="del">
          <ac:chgData name="Anne McGuire" userId="62eb8c92-b0ce-41e0-8000-23e0c72f48c1" providerId="ADAL" clId="{7F1365EB-B241-064E-A3E7-2C4CA7304032}" dt="2021-05-04T14:45:02" v="155" actId="478"/>
          <ac:picMkLst>
            <pc:docMk/>
            <pc:sldMk cId="105006096" sldId="290"/>
            <ac:picMk id="5" creationId="{1DA22435-8C78-8642-B28A-D233AF8E8115}"/>
          </ac:picMkLst>
        </pc:picChg>
        <pc:picChg chg="add mod">
          <ac:chgData name="Anne McGuire" userId="62eb8c92-b0ce-41e0-8000-23e0c72f48c1" providerId="ADAL" clId="{7F1365EB-B241-064E-A3E7-2C4CA7304032}" dt="2021-05-04T14:45:00.313" v="154" actId="171"/>
          <ac:picMkLst>
            <pc:docMk/>
            <pc:sldMk cId="105006096" sldId="290"/>
            <ac:picMk id="6" creationId="{D23A5F6F-9BB3-6246-BCBF-F00787A2FBFC}"/>
          </ac:picMkLst>
        </pc:picChg>
      </pc:sldChg>
      <pc:sldChg chg="modSp mod">
        <pc:chgData name="Anne McGuire" userId="62eb8c92-b0ce-41e0-8000-23e0c72f48c1" providerId="ADAL" clId="{7F1365EB-B241-064E-A3E7-2C4CA7304032}" dt="2021-05-04T14:42:51.577" v="148" actId="13926"/>
        <pc:sldMkLst>
          <pc:docMk/>
          <pc:sldMk cId="2655741263" sldId="291"/>
        </pc:sldMkLst>
        <pc:spChg chg="mod">
          <ac:chgData name="Anne McGuire" userId="62eb8c92-b0ce-41e0-8000-23e0c72f48c1" providerId="ADAL" clId="{7F1365EB-B241-064E-A3E7-2C4CA7304032}" dt="2021-05-04T14:42:51.577" v="148" actId="13926"/>
          <ac:spMkLst>
            <pc:docMk/>
            <pc:sldMk cId="2655741263" sldId="291"/>
            <ac:spMk id="3" creationId="{CDA58212-1646-B944-A320-4C7C4EA6AAED}"/>
          </ac:spMkLst>
        </pc:spChg>
      </pc:sldChg>
      <pc:sldChg chg="addSp modSp mod">
        <pc:chgData name="Anne McGuire" userId="62eb8c92-b0ce-41e0-8000-23e0c72f48c1" providerId="ADAL" clId="{7F1365EB-B241-064E-A3E7-2C4CA7304032}" dt="2021-05-04T15:04:04.702" v="601" actId="1076"/>
        <pc:sldMkLst>
          <pc:docMk/>
          <pc:sldMk cId="3367362138" sldId="292"/>
        </pc:sldMkLst>
        <pc:spChg chg="mod">
          <ac:chgData name="Anne McGuire" userId="62eb8c92-b0ce-41e0-8000-23e0c72f48c1" providerId="ADAL" clId="{7F1365EB-B241-064E-A3E7-2C4CA7304032}" dt="2021-05-04T15:03:59.898" v="600" actId="14100"/>
          <ac:spMkLst>
            <pc:docMk/>
            <pc:sldMk cId="3367362138" sldId="292"/>
            <ac:spMk id="2" creationId="{3F0FB998-92FB-A849-9CFA-3F6BF46D73BA}"/>
          </ac:spMkLst>
        </pc:spChg>
        <pc:spChg chg="add mod">
          <ac:chgData name="Anne McGuire" userId="62eb8c92-b0ce-41e0-8000-23e0c72f48c1" providerId="ADAL" clId="{7F1365EB-B241-064E-A3E7-2C4CA7304032}" dt="2021-05-04T15:03:24.064" v="592" actId="14100"/>
          <ac:spMkLst>
            <pc:docMk/>
            <pc:sldMk cId="3367362138" sldId="292"/>
            <ac:spMk id="9" creationId="{574B5FCC-A750-D04F-9D5F-DB88C699B171}"/>
          </ac:spMkLst>
        </pc:spChg>
        <pc:spChg chg="add mod">
          <ac:chgData name="Anne McGuire" userId="62eb8c92-b0ce-41e0-8000-23e0c72f48c1" providerId="ADAL" clId="{7F1365EB-B241-064E-A3E7-2C4CA7304032}" dt="2021-05-04T15:03:27.698" v="593" actId="14100"/>
          <ac:spMkLst>
            <pc:docMk/>
            <pc:sldMk cId="3367362138" sldId="292"/>
            <ac:spMk id="10" creationId="{02004D5D-585C-484D-82DB-8F9FCB27A346}"/>
          </ac:spMkLst>
        </pc:spChg>
        <pc:spChg chg="mod">
          <ac:chgData name="Anne McGuire" userId="62eb8c92-b0ce-41e0-8000-23e0c72f48c1" providerId="ADAL" clId="{7F1365EB-B241-064E-A3E7-2C4CA7304032}" dt="2021-05-04T15:04:04.702" v="601" actId="1076"/>
          <ac:spMkLst>
            <pc:docMk/>
            <pc:sldMk cId="3367362138" sldId="292"/>
            <ac:spMk id="13" creationId="{6CEDF146-3641-5646-B4FC-4E169870E59C}"/>
          </ac:spMkLst>
        </pc:spChg>
        <pc:cxnChg chg="mod">
          <ac:chgData name="Anne McGuire" userId="62eb8c92-b0ce-41e0-8000-23e0c72f48c1" providerId="ADAL" clId="{7F1365EB-B241-064E-A3E7-2C4CA7304032}" dt="2021-05-04T15:01:37.247" v="538" actId="1035"/>
          <ac:cxnSpMkLst>
            <pc:docMk/>
            <pc:sldMk cId="3367362138" sldId="292"/>
            <ac:cxnSpMk id="5" creationId="{D952871A-D89C-0545-837E-9C74B2BA1FD6}"/>
          </ac:cxnSpMkLst>
        </pc:cxnChg>
        <pc:cxnChg chg="mod">
          <ac:chgData name="Anne McGuire" userId="62eb8c92-b0ce-41e0-8000-23e0c72f48c1" providerId="ADAL" clId="{7F1365EB-B241-064E-A3E7-2C4CA7304032}" dt="2021-05-04T15:01:41.725" v="542" actId="1035"/>
          <ac:cxnSpMkLst>
            <pc:docMk/>
            <pc:sldMk cId="3367362138" sldId="292"/>
            <ac:cxnSpMk id="18" creationId="{81BA41F5-BFDD-514A-ACE2-1AA20CFBF5E4}"/>
          </ac:cxnSpMkLst>
        </pc:cxnChg>
      </pc:sldChg>
      <pc:sldChg chg="addSp delSp modSp mod">
        <pc:chgData name="Anne McGuire" userId="62eb8c92-b0ce-41e0-8000-23e0c72f48c1" providerId="ADAL" clId="{7F1365EB-B241-064E-A3E7-2C4CA7304032}" dt="2021-05-04T14:50:31.693" v="224" actId="20577"/>
        <pc:sldMkLst>
          <pc:docMk/>
          <pc:sldMk cId="648528683" sldId="293"/>
        </pc:sldMkLst>
        <pc:spChg chg="mod">
          <ac:chgData name="Anne McGuire" userId="62eb8c92-b0ce-41e0-8000-23e0c72f48c1" providerId="ADAL" clId="{7F1365EB-B241-064E-A3E7-2C4CA7304032}" dt="2021-05-04T14:50:31.693" v="224" actId="20577"/>
          <ac:spMkLst>
            <pc:docMk/>
            <pc:sldMk cId="648528683" sldId="293"/>
            <ac:spMk id="3" creationId="{CDA58212-1646-B944-A320-4C7C4EA6AAED}"/>
          </ac:spMkLst>
        </pc:spChg>
        <pc:picChg chg="del">
          <ac:chgData name="Anne McGuire" userId="62eb8c92-b0ce-41e0-8000-23e0c72f48c1" providerId="ADAL" clId="{7F1365EB-B241-064E-A3E7-2C4CA7304032}" dt="2021-05-04T14:49:47.290" v="192" actId="478"/>
          <ac:picMkLst>
            <pc:docMk/>
            <pc:sldMk cId="648528683" sldId="293"/>
            <ac:picMk id="5" creationId="{E1C58BB0-E339-EA4C-83D3-BF77A9437A21}"/>
          </ac:picMkLst>
        </pc:picChg>
        <pc:picChg chg="add mod">
          <ac:chgData name="Anne McGuire" userId="62eb8c92-b0ce-41e0-8000-23e0c72f48c1" providerId="ADAL" clId="{7F1365EB-B241-064E-A3E7-2C4CA7304032}" dt="2021-05-04T14:49:46.088" v="191" actId="171"/>
          <ac:picMkLst>
            <pc:docMk/>
            <pc:sldMk cId="648528683" sldId="293"/>
            <ac:picMk id="6" creationId="{84C67F7F-C3DB-F64A-A921-510019F7E484}"/>
          </ac:picMkLst>
        </pc:picChg>
      </pc:sldChg>
      <pc:sldChg chg="addSp delSp modSp mod">
        <pc:chgData name="Anne McGuire" userId="62eb8c92-b0ce-41e0-8000-23e0c72f48c1" providerId="ADAL" clId="{7F1365EB-B241-064E-A3E7-2C4CA7304032}" dt="2021-05-04T14:53:22.582" v="270" actId="27636"/>
        <pc:sldMkLst>
          <pc:docMk/>
          <pc:sldMk cId="3589385103" sldId="296"/>
        </pc:sldMkLst>
        <pc:spChg chg="mod">
          <ac:chgData name="Anne McGuire" userId="62eb8c92-b0ce-41e0-8000-23e0c72f48c1" providerId="ADAL" clId="{7F1365EB-B241-064E-A3E7-2C4CA7304032}" dt="2021-05-04T14:53:22.582" v="270" actId="27636"/>
          <ac:spMkLst>
            <pc:docMk/>
            <pc:sldMk cId="3589385103" sldId="296"/>
            <ac:spMk id="3" creationId="{CDA58212-1646-B944-A320-4C7C4EA6AAED}"/>
          </ac:spMkLst>
        </pc:spChg>
        <pc:picChg chg="add mod">
          <ac:chgData name="Anne McGuire" userId="62eb8c92-b0ce-41e0-8000-23e0c72f48c1" providerId="ADAL" clId="{7F1365EB-B241-064E-A3E7-2C4CA7304032}" dt="2021-05-04T14:51:39.710" v="230" actId="171"/>
          <ac:picMkLst>
            <pc:docMk/>
            <pc:sldMk cId="3589385103" sldId="296"/>
            <ac:picMk id="5" creationId="{5BA0DC37-3F34-6C46-BAA3-909071EE180B}"/>
          </ac:picMkLst>
        </pc:picChg>
        <pc:picChg chg="del">
          <ac:chgData name="Anne McGuire" userId="62eb8c92-b0ce-41e0-8000-23e0c72f48c1" providerId="ADAL" clId="{7F1365EB-B241-064E-A3E7-2C4CA7304032}" dt="2021-05-04T14:51:41.012" v="231" actId="478"/>
          <ac:picMkLst>
            <pc:docMk/>
            <pc:sldMk cId="3589385103" sldId="296"/>
            <ac:picMk id="6" creationId="{0053158E-8BFA-1647-8328-F537A0759A97}"/>
          </ac:picMkLst>
        </pc:picChg>
        <pc:picChg chg="add mod">
          <ac:chgData name="Anne McGuire" userId="62eb8c92-b0ce-41e0-8000-23e0c72f48c1" providerId="ADAL" clId="{7F1365EB-B241-064E-A3E7-2C4CA7304032}" dt="2021-05-04T14:52:02.173" v="238" actId="171"/>
          <ac:picMkLst>
            <pc:docMk/>
            <pc:sldMk cId="3589385103" sldId="296"/>
            <ac:picMk id="8" creationId="{3652543D-4720-094C-B47D-44E1D8E6F9D6}"/>
          </ac:picMkLst>
        </pc:picChg>
        <pc:picChg chg="del">
          <ac:chgData name="Anne McGuire" userId="62eb8c92-b0ce-41e0-8000-23e0c72f48c1" providerId="ADAL" clId="{7F1365EB-B241-064E-A3E7-2C4CA7304032}" dt="2021-05-04T14:52:04.075" v="239" actId="478"/>
          <ac:picMkLst>
            <pc:docMk/>
            <pc:sldMk cId="3589385103" sldId="296"/>
            <ac:picMk id="13" creationId="{B51C7390-C062-7647-BF38-6782A72C6B12}"/>
          </ac:picMkLst>
        </pc:picChg>
      </pc:sldChg>
      <pc:sldChg chg="addSp delSp modSp mod">
        <pc:chgData name="Anne McGuire" userId="62eb8c92-b0ce-41e0-8000-23e0c72f48c1" providerId="ADAL" clId="{7F1365EB-B241-064E-A3E7-2C4CA7304032}" dt="2021-05-04T14:58:39.390" v="477" actId="20577"/>
        <pc:sldMkLst>
          <pc:docMk/>
          <pc:sldMk cId="2073323953" sldId="299"/>
        </pc:sldMkLst>
        <pc:spChg chg="mod">
          <ac:chgData name="Anne McGuire" userId="62eb8c92-b0ce-41e0-8000-23e0c72f48c1" providerId="ADAL" clId="{7F1365EB-B241-064E-A3E7-2C4CA7304032}" dt="2021-05-04T14:58:39.390" v="477" actId="20577"/>
          <ac:spMkLst>
            <pc:docMk/>
            <pc:sldMk cId="2073323953" sldId="299"/>
            <ac:spMk id="3" creationId="{CDA58212-1646-B944-A320-4C7C4EA6AAED}"/>
          </ac:spMkLst>
        </pc:spChg>
        <pc:picChg chg="add mod">
          <ac:chgData name="Anne McGuire" userId="62eb8c92-b0ce-41e0-8000-23e0c72f48c1" providerId="ADAL" clId="{7F1365EB-B241-064E-A3E7-2C4CA7304032}" dt="2021-05-04T14:57:08.983" v="371" actId="171"/>
          <ac:picMkLst>
            <pc:docMk/>
            <pc:sldMk cId="2073323953" sldId="299"/>
            <ac:picMk id="5" creationId="{3720D86E-6174-2A49-B77D-86B439580739}"/>
          </ac:picMkLst>
        </pc:picChg>
        <pc:picChg chg="del">
          <ac:chgData name="Anne McGuire" userId="62eb8c92-b0ce-41e0-8000-23e0c72f48c1" providerId="ADAL" clId="{7F1365EB-B241-064E-A3E7-2C4CA7304032}" dt="2021-05-04T14:57:10.988" v="372" actId="478"/>
          <ac:picMkLst>
            <pc:docMk/>
            <pc:sldMk cId="2073323953" sldId="299"/>
            <ac:picMk id="6" creationId="{BA503F56-0B0B-864E-8B29-627E7957A7D6}"/>
          </ac:picMkLst>
        </pc:picChg>
      </pc:sldChg>
      <pc:sldChg chg="addSp delSp modSp mod">
        <pc:chgData name="Anne McGuire" userId="62eb8c92-b0ce-41e0-8000-23e0c72f48c1" providerId="ADAL" clId="{7F1365EB-B241-064E-A3E7-2C4CA7304032}" dt="2021-05-04T15:01:02.783" v="493" actId="20577"/>
        <pc:sldMkLst>
          <pc:docMk/>
          <pc:sldMk cId="2205874864" sldId="300"/>
        </pc:sldMkLst>
        <pc:spChg chg="mod">
          <ac:chgData name="Anne McGuire" userId="62eb8c92-b0ce-41e0-8000-23e0c72f48c1" providerId="ADAL" clId="{7F1365EB-B241-064E-A3E7-2C4CA7304032}" dt="2021-05-04T15:01:02.783" v="493" actId="20577"/>
          <ac:spMkLst>
            <pc:docMk/>
            <pc:sldMk cId="2205874864" sldId="300"/>
            <ac:spMk id="3" creationId="{CDA58212-1646-B944-A320-4C7C4EA6AAED}"/>
          </ac:spMkLst>
        </pc:spChg>
        <pc:picChg chg="del">
          <ac:chgData name="Anne McGuire" userId="62eb8c92-b0ce-41e0-8000-23e0c72f48c1" providerId="ADAL" clId="{7F1365EB-B241-064E-A3E7-2C4CA7304032}" dt="2021-05-04T15:00:10.516" v="478" actId="478"/>
          <ac:picMkLst>
            <pc:docMk/>
            <pc:sldMk cId="2205874864" sldId="300"/>
            <ac:picMk id="5" creationId="{22300026-F269-AA4E-B9A5-669C1CA6495A}"/>
          </ac:picMkLst>
        </pc:picChg>
        <pc:picChg chg="add mod">
          <ac:chgData name="Anne McGuire" userId="62eb8c92-b0ce-41e0-8000-23e0c72f48c1" providerId="ADAL" clId="{7F1365EB-B241-064E-A3E7-2C4CA7304032}" dt="2021-05-04T15:00:53.420" v="483" actId="14826"/>
          <ac:picMkLst>
            <pc:docMk/>
            <pc:sldMk cId="2205874864" sldId="300"/>
            <ac:picMk id="7" creationId="{2A388381-FA97-F546-97BF-E4ECB81CDFF0}"/>
          </ac:picMkLst>
        </pc:picChg>
        <pc:picChg chg="add mod">
          <ac:chgData name="Anne McGuire" userId="62eb8c92-b0ce-41e0-8000-23e0c72f48c1" providerId="ADAL" clId="{7F1365EB-B241-064E-A3E7-2C4CA7304032}" dt="2021-05-04T15:00:45.522" v="482" actId="14826"/>
          <ac:picMkLst>
            <pc:docMk/>
            <pc:sldMk cId="2205874864" sldId="300"/>
            <ac:picMk id="8" creationId="{976A4541-F421-C544-A8F7-78F92E664D12}"/>
          </ac:picMkLst>
        </pc:picChg>
        <pc:picChg chg="add mod">
          <ac:chgData name="Anne McGuire" userId="62eb8c92-b0ce-41e0-8000-23e0c72f48c1" providerId="ADAL" clId="{7F1365EB-B241-064E-A3E7-2C4CA7304032}" dt="2021-05-04T15:00:38.101" v="481" actId="14826"/>
          <ac:picMkLst>
            <pc:docMk/>
            <pc:sldMk cId="2205874864" sldId="300"/>
            <ac:picMk id="9" creationId="{8BA6D30A-E87F-DB4E-92AC-52F9395997CA}"/>
          </ac:picMkLst>
        </pc:picChg>
        <pc:picChg chg="add mod">
          <ac:chgData name="Anne McGuire" userId="62eb8c92-b0ce-41e0-8000-23e0c72f48c1" providerId="ADAL" clId="{7F1365EB-B241-064E-A3E7-2C4CA7304032}" dt="2021-05-04T15:00:30.575" v="480" actId="14826"/>
          <ac:picMkLst>
            <pc:docMk/>
            <pc:sldMk cId="2205874864" sldId="300"/>
            <ac:picMk id="11" creationId="{66B37BF2-0541-5244-A67C-96A47EE783EF}"/>
          </ac:picMkLst>
        </pc:picChg>
      </pc:sldChg>
      <pc:sldChg chg="modSp mod">
        <pc:chgData name="Anne McGuire" userId="62eb8c92-b0ce-41e0-8000-23e0c72f48c1" providerId="ADAL" clId="{7F1365EB-B241-064E-A3E7-2C4CA7304032}" dt="2021-05-04T15:39:15.076" v="625" actId="6549"/>
        <pc:sldMkLst>
          <pc:docMk/>
          <pc:sldMk cId="2310506305" sldId="302"/>
        </pc:sldMkLst>
        <pc:spChg chg="mod">
          <ac:chgData name="Anne McGuire" userId="62eb8c92-b0ce-41e0-8000-23e0c72f48c1" providerId="ADAL" clId="{7F1365EB-B241-064E-A3E7-2C4CA7304032}" dt="2021-05-04T15:39:04.727" v="622" actId="404"/>
          <ac:spMkLst>
            <pc:docMk/>
            <pc:sldMk cId="2310506305" sldId="302"/>
            <ac:spMk id="2" creationId="{3F0FB998-92FB-A849-9CFA-3F6BF46D73BA}"/>
          </ac:spMkLst>
        </pc:spChg>
        <pc:spChg chg="mod">
          <ac:chgData name="Anne McGuire" userId="62eb8c92-b0ce-41e0-8000-23e0c72f48c1" providerId="ADAL" clId="{7F1365EB-B241-064E-A3E7-2C4CA7304032}" dt="2021-05-04T15:39:15.076" v="625" actId="6549"/>
          <ac:spMkLst>
            <pc:docMk/>
            <pc:sldMk cId="2310506305" sldId="302"/>
            <ac:spMk id="5" creationId="{EB7B9C5F-EF9D-E342-9D7E-6565213928B3}"/>
          </ac:spMkLst>
        </pc:spChg>
        <pc:picChg chg="mod">
          <ac:chgData name="Anne McGuire" userId="62eb8c92-b0ce-41e0-8000-23e0c72f48c1" providerId="ADAL" clId="{7F1365EB-B241-064E-A3E7-2C4CA7304032}" dt="2021-05-04T15:38:52.696" v="617" actId="1076"/>
          <ac:picMkLst>
            <pc:docMk/>
            <pc:sldMk cId="2310506305" sldId="302"/>
            <ac:picMk id="11" creationId="{4EBC74B8-0969-EF44-B5A3-B77BEB27FAD9}"/>
          </ac:picMkLst>
        </pc:picChg>
      </pc:sldChg>
      <pc:sldChg chg="addSp delSp modSp mod">
        <pc:chgData name="Anne McGuire" userId="62eb8c92-b0ce-41e0-8000-23e0c72f48c1" providerId="ADAL" clId="{7F1365EB-B241-064E-A3E7-2C4CA7304032}" dt="2021-05-04T14:55:18.949" v="314" actId="20577"/>
        <pc:sldMkLst>
          <pc:docMk/>
          <pc:sldMk cId="3781473066" sldId="311"/>
        </pc:sldMkLst>
        <pc:spChg chg="mod">
          <ac:chgData name="Anne McGuire" userId="62eb8c92-b0ce-41e0-8000-23e0c72f48c1" providerId="ADAL" clId="{7F1365EB-B241-064E-A3E7-2C4CA7304032}" dt="2021-05-04T14:55:18.949" v="314" actId="20577"/>
          <ac:spMkLst>
            <pc:docMk/>
            <pc:sldMk cId="3781473066" sldId="311"/>
            <ac:spMk id="8" creationId="{07489540-1476-6D4A-81E5-F259B058674C}"/>
          </ac:spMkLst>
        </pc:spChg>
        <pc:picChg chg="del">
          <ac:chgData name="Anne McGuire" userId="62eb8c92-b0ce-41e0-8000-23e0c72f48c1" providerId="ADAL" clId="{7F1365EB-B241-064E-A3E7-2C4CA7304032}" dt="2021-05-04T14:54:20.155" v="277" actId="478"/>
          <ac:picMkLst>
            <pc:docMk/>
            <pc:sldMk cId="3781473066" sldId="311"/>
            <ac:picMk id="4" creationId="{E34A50FE-E10F-924F-B15E-7BECEFC2E4A9}"/>
          </ac:picMkLst>
        </pc:picChg>
        <pc:picChg chg="add mod">
          <ac:chgData name="Anne McGuire" userId="62eb8c92-b0ce-41e0-8000-23e0c72f48c1" providerId="ADAL" clId="{7F1365EB-B241-064E-A3E7-2C4CA7304032}" dt="2021-05-04T14:54:18.884" v="276" actId="171"/>
          <ac:picMkLst>
            <pc:docMk/>
            <pc:sldMk cId="3781473066" sldId="311"/>
            <ac:picMk id="5" creationId="{4FE8216B-1E3C-AB40-8218-10F8501811B6}"/>
          </ac:picMkLst>
        </pc:picChg>
        <pc:picChg chg="del">
          <ac:chgData name="Anne McGuire" userId="62eb8c92-b0ce-41e0-8000-23e0c72f48c1" providerId="ADAL" clId="{7F1365EB-B241-064E-A3E7-2C4CA7304032}" dt="2021-05-04T14:54:45.650" v="286" actId="478"/>
          <ac:picMkLst>
            <pc:docMk/>
            <pc:sldMk cId="3781473066" sldId="311"/>
            <ac:picMk id="7" creationId="{F74939C8-D1E7-2147-9419-FB6EB154847D}"/>
          </ac:picMkLst>
        </pc:picChg>
        <pc:picChg chg="add mod">
          <ac:chgData name="Anne McGuire" userId="62eb8c92-b0ce-41e0-8000-23e0c72f48c1" providerId="ADAL" clId="{7F1365EB-B241-064E-A3E7-2C4CA7304032}" dt="2021-05-04T14:54:43.726" v="285" actId="171"/>
          <ac:picMkLst>
            <pc:docMk/>
            <pc:sldMk cId="3781473066" sldId="311"/>
            <ac:picMk id="9" creationId="{E1ACB98A-2F64-D24E-957A-33AE1861CB09}"/>
          </ac:picMkLst>
        </pc:picChg>
      </pc:sldChg>
      <pc:sldChg chg="addSp delSp modSp mod">
        <pc:chgData name="Anne McGuire" userId="62eb8c92-b0ce-41e0-8000-23e0c72f48c1" providerId="ADAL" clId="{7F1365EB-B241-064E-A3E7-2C4CA7304032}" dt="2021-05-04T14:56:20.654" v="365" actId="20577"/>
        <pc:sldMkLst>
          <pc:docMk/>
          <pc:sldMk cId="143909845" sldId="312"/>
        </pc:sldMkLst>
        <pc:spChg chg="mod">
          <ac:chgData name="Anne McGuire" userId="62eb8c92-b0ce-41e0-8000-23e0c72f48c1" providerId="ADAL" clId="{7F1365EB-B241-064E-A3E7-2C4CA7304032}" dt="2021-05-04T14:56:20.654" v="365" actId="20577"/>
          <ac:spMkLst>
            <pc:docMk/>
            <pc:sldMk cId="143909845" sldId="312"/>
            <ac:spMk id="9" creationId="{CDC9DFB3-8CA3-2841-87C4-8873FC31D80C}"/>
          </ac:spMkLst>
        </pc:spChg>
        <pc:picChg chg="add del">
          <ac:chgData name="Anne McGuire" userId="62eb8c92-b0ce-41e0-8000-23e0c72f48c1" providerId="ADAL" clId="{7F1365EB-B241-064E-A3E7-2C4CA7304032}" dt="2021-05-04T14:55:57.264" v="326" actId="478"/>
          <ac:picMkLst>
            <pc:docMk/>
            <pc:sldMk cId="143909845" sldId="312"/>
            <ac:picMk id="4" creationId="{68FF6955-2D54-3943-99C1-1B04A66E8441}"/>
          </ac:picMkLst>
        </pc:picChg>
        <pc:picChg chg="add mod">
          <ac:chgData name="Anne McGuire" userId="62eb8c92-b0ce-41e0-8000-23e0c72f48c1" providerId="ADAL" clId="{7F1365EB-B241-064E-A3E7-2C4CA7304032}" dt="2021-05-04T14:55:55.600" v="325" actId="171"/>
          <ac:picMkLst>
            <pc:docMk/>
            <pc:sldMk cId="143909845" sldId="312"/>
            <ac:picMk id="5" creationId="{EC2313D6-2FB4-3640-82BB-A82211349A73}"/>
          </ac:picMkLst>
        </pc:picChg>
      </pc:sldChg>
      <pc:sldChg chg="modSp mod">
        <pc:chgData name="Anne McGuire" userId="62eb8c92-b0ce-41e0-8000-23e0c72f48c1" providerId="ADAL" clId="{7F1365EB-B241-064E-A3E7-2C4CA7304032}" dt="2021-05-04T15:36:57.791" v="612" actId="1076"/>
        <pc:sldMkLst>
          <pc:docMk/>
          <pc:sldMk cId="2499107641" sldId="314"/>
        </pc:sldMkLst>
        <pc:spChg chg="mod">
          <ac:chgData name="Anne McGuire" userId="62eb8c92-b0ce-41e0-8000-23e0c72f48c1" providerId="ADAL" clId="{7F1365EB-B241-064E-A3E7-2C4CA7304032}" dt="2021-05-04T15:36:47.293" v="607" actId="1076"/>
          <ac:spMkLst>
            <pc:docMk/>
            <pc:sldMk cId="2499107641" sldId="314"/>
            <ac:spMk id="2" creationId="{3F0FB998-92FB-A849-9CFA-3F6BF46D73BA}"/>
          </ac:spMkLst>
        </pc:spChg>
        <pc:picChg chg="mod">
          <ac:chgData name="Anne McGuire" userId="62eb8c92-b0ce-41e0-8000-23e0c72f48c1" providerId="ADAL" clId="{7F1365EB-B241-064E-A3E7-2C4CA7304032}" dt="2021-05-04T15:36:57.791" v="612" actId="1076"/>
          <ac:picMkLst>
            <pc:docMk/>
            <pc:sldMk cId="2499107641" sldId="314"/>
            <ac:picMk id="4" creationId="{34F02D35-1C06-E543-9445-8E97FA2A21A2}"/>
          </ac:picMkLst>
        </pc:picChg>
      </pc:sldChg>
      <pc:sldChg chg="addSp delSp modSp mod">
        <pc:chgData name="Anne McGuire" userId="62eb8c92-b0ce-41e0-8000-23e0c72f48c1" providerId="ADAL" clId="{7F1365EB-B241-064E-A3E7-2C4CA7304032}" dt="2021-05-04T17:06:26.404" v="791" actId="1076"/>
        <pc:sldMkLst>
          <pc:docMk/>
          <pc:sldMk cId="714081090" sldId="316"/>
        </pc:sldMkLst>
        <pc:spChg chg="mod">
          <ac:chgData name="Anne McGuire" userId="62eb8c92-b0ce-41e0-8000-23e0c72f48c1" providerId="ADAL" clId="{7F1365EB-B241-064E-A3E7-2C4CA7304032}" dt="2021-05-04T17:06:26.404" v="791" actId="1076"/>
          <ac:spMkLst>
            <pc:docMk/>
            <pc:sldMk cId="714081090" sldId="316"/>
            <ac:spMk id="2" creationId="{6DC491BD-248B-EE42-97E8-7D9A12D2461D}"/>
          </ac:spMkLst>
        </pc:spChg>
        <pc:spChg chg="mod">
          <ac:chgData name="Anne McGuire" userId="62eb8c92-b0ce-41e0-8000-23e0c72f48c1" providerId="ADAL" clId="{7F1365EB-B241-064E-A3E7-2C4CA7304032}" dt="2021-05-04T17:06:07.305" v="790" actId="1076"/>
          <ac:spMkLst>
            <pc:docMk/>
            <pc:sldMk cId="714081090" sldId="316"/>
            <ac:spMk id="7" creationId="{71492986-6F05-104B-BC92-AD9D4FA4D413}"/>
          </ac:spMkLst>
        </pc:spChg>
        <pc:spChg chg="add del mod">
          <ac:chgData name="Anne McGuire" userId="62eb8c92-b0ce-41e0-8000-23e0c72f48c1" providerId="ADAL" clId="{7F1365EB-B241-064E-A3E7-2C4CA7304032}" dt="2021-05-04T17:05:38.728" v="787" actId="478"/>
          <ac:spMkLst>
            <pc:docMk/>
            <pc:sldMk cId="714081090" sldId="316"/>
            <ac:spMk id="11" creationId="{B1A0E448-5242-874E-89B1-03FC602B0E1D}"/>
          </ac:spMkLst>
        </pc:spChg>
      </pc:sldChg>
      <pc:sldChg chg="add del">
        <pc:chgData name="Anne McGuire" userId="62eb8c92-b0ce-41e0-8000-23e0c72f48c1" providerId="ADAL" clId="{7F1365EB-B241-064E-A3E7-2C4CA7304032}" dt="2021-05-04T16:12:59.109" v="631" actId="2696"/>
        <pc:sldMkLst>
          <pc:docMk/>
          <pc:sldMk cId="1989018483" sldId="317"/>
        </pc:sldMkLst>
      </pc:sldChg>
      <pc:sldChg chg="addSp delSp modSp add del mod ord">
        <pc:chgData name="Anne McGuire" userId="62eb8c92-b0ce-41e0-8000-23e0c72f48c1" providerId="ADAL" clId="{7F1365EB-B241-064E-A3E7-2C4CA7304032}" dt="2021-05-04T14:48:38.011" v="173" actId="2696"/>
        <pc:sldMkLst>
          <pc:docMk/>
          <pc:sldMk cId="3718398013" sldId="317"/>
        </pc:sldMkLst>
        <pc:picChg chg="del">
          <ac:chgData name="Anne McGuire" userId="62eb8c92-b0ce-41e0-8000-23e0c72f48c1" providerId="ADAL" clId="{7F1365EB-B241-064E-A3E7-2C4CA7304032}" dt="2021-05-04T14:45:38.707" v="158" actId="478"/>
          <ac:picMkLst>
            <pc:docMk/>
            <pc:sldMk cId="3718398013" sldId="317"/>
            <ac:picMk id="6" creationId="{D23A5F6F-9BB3-6246-BCBF-F00787A2FBFC}"/>
          </ac:picMkLst>
        </pc:picChg>
        <pc:picChg chg="add mod">
          <ac:chgData name="Anne McGuire" userId="62eb8c92-b0ce-41e0-8000-23e0c72f48c1" providerId="ADAL" clId="{7F1365EB-B241-064E-A3E7-2C4CA7304032}" dt="2021-05-04T14:45:36.228" v="157"/>
          <ac:picMkLst>
            <pc:docMk/>
            <pc:sldMk cId="3718398013" sldId="317"/>
            <ac:picMk id="7" creationId="{B0EDD564-BD7E-304F-9D79-AA0933C59129}"/>
          </ac:picMkLst>
        </pc:picChg>
        <pc:picChg chg="add mod">
          <ac:chgData name="Anne McGuire" userId="62eb8c92-b0ce-41e0-8000-23e0c72f48c1" providerId="ADAL" clId="{7F1365EB-B241-064E-A3E7-2C4CA7304032}" dt="2021-05-04T14:45:36.228" v="157"/>
          <ac:picMkLst>
            <pc:docMk/>
            <pc:sldMk cId="3718398013" sldId="317"/>
            <ac:picMk id="8" creationId="{257B062E-15C0-4E47-83CB-51D0CB2C6DCA}"/>
          </ac:picMkLst>
        </pc:picChg>
        <pc:picChg chg="add mod">
          <ac:chgData name="Anne McGuire" userId="62eb8c92-b0ce-41e0-8000-23e0c72f48c1" providerId="ADAL" clId="{7F1365EB-B241-064E-A3E7-2C4CA7304032}" dt="2021-05-04T14:45:36.228" v="157"/>
          <ac:picMkLst>
            <pc:docMk/>
            <pc:sldMk cId="3718398013" sldId="317"/>
            <ac:picMk id="9" creationId="{F35072AB-7010-3447-BF0E-5A948E26403D}"/>
          </ac:picMkLst>
        </pc:picChg>
        <pc:picChg chg="add mod">
          <ac:chgData name="Anne McGuire" userId="62eb8c92-b0ce-41e0-8000-23e0c72f48c1" providerId="ADAL" clId="{7F1365EB-B241-064E-A3E7-2C4CA7304032}" dt="2021-05-04T14:45:36.228" v="157"/>
          <ac:picMkLst>
            <pc:docMk/>
            <pc:sldMk cId="3718398013" sldId="317"/>
            <ac:picMk id="11" creationId="{DF0799B7-C8E2-134E-BCD5-1054E8A918C3}"/>
          </ac:picMkLst>
        </pc:picChg>
        <pc:picChg chg="add mod">
          <ac:chgData name="Anne McGuire" userId="62eb8c92-b0ce-41e0-8000-23e0c72f48c1" providerId="ADAL" clId="{7F1365EB-B241-064E-A3E7-2C4CA7304032}" dt="2021-05-04T14:45:36.228" v="157"/>
          <ac:picMkLst>
            <pc:docMk/>
            <pc:sldMk cId="3718398013" sldId="317"/>
            <ac:picMk id="13" creationId="{0CF27BC5-8998-574F-B3B4-140493FD6D63}"/>
          </ac:picMkLst>
        </pc:picChg>
      </pc:sldChg>
      <pc:sldChg chg="modSp add del mod ord">
        <pc:chgData name="Anne McGuire" userId="62eb8c92-b0ce-41e0-8000-23e0c72f48c1" providerId="ADAL" clId="{7F1365EB-B241-064E-A3E7-2C4CA7304032}" dt="2021-05-04T16:13:04.840" v="641" actId="20577"/>
        <pc:sldMkLst>
          <pc:docMk/>
          <pc:sldMk cId="1154692273" sldId="318"/>
        </pc:sldMkLst>
        <pc:spChg chg="mod">
          <ac:chgData name="Anne McGuire" userId="62eb8c92-b0ce-41e0-8000-23e0c72f48c1" providerId="ADAL" clId="{7F1365EB-B241-064E-A3E7-2C4CA7304032}" dt="2021-05-04T16:13:04.840" v="641" actId="20577"/>
          <ac:spMkLst>
            <pc:docMk/>
            <pc:sldMk cId="1154692273" sldId="318"/>
            <ac:spMk id="2" creationId="{3F0FB998-92FB-A849-9CFA-3F6BF46D73BA}"/>
          </ac:spMkLst>
        </pc:spChg>
      </pc:sldChg>
      <pc:sldChg chg="add">
        <pc:chgData name="Anne McGuire" userId="62eb8c92-b0ce-41e0-8000-23e0c72f48c1" providerId="ADAL" clId="{7F1365EB-B241-064E-A3E7-2C4CA7304032}" dt="2021-05-04T17:03:17.464" v="642" actId="2890"/>
        <pc:sldMkLst>
          <pc:docMk/>
          <pc:sldMk cId="2320913731" sldId="319"/>
        </pc:sldMkLst>
      </pc:sldChg>
      <pc:sldChg chg="add del">
        <pc:chgData name="Anne McGuire" userId="62eb8c92-b0ce-41e0-8000-23e0c72f48c1" providerId="ADAL" clId="{7F1365EB-B241-064E-A3E7-2C4CA7304032}" dt="2021-05-04T17:06:45.022" v="793" actId="2696"/>
        <pc:sldMkLst>
          <pc:docMk/>
          <pc:sldMk cId="1090231318" sldId="320"/>
        </pc:sldMkLst>
      </pc:sldChg>
      <pc:sldChg chg="addSp delSp modSp add mod">
        <pc:chgData name="Anne McGuire" userId="62eb8c92-b0ce-41e0-8000-23e0c72f48c1" providerId="ADAL" clId="{7F1365EB-B241-064E-A3E7-2C4CA7304032}" dt="2021-05-04T17:12:03.666" v="868" actId="1076"/>
        <pc:sldMkLst>
          <pc:docMk/>
          <pc:sldMk cId="3385040958" sldId="320"/>
        </pc:sldMkLst>
        <pc:spChg chg="del mod">
          <ac:chgData name="Anne McGuire" userId="62eb8c92-b0ce-41e0-8000-23e0c72f48c1" providerId="ADAL" clId="{7F1365EB-B241-064E-A3E7-2C4CA7304032}" dt="2021-05-04T17:09:08.356" v="814" actId="478"/>
          <ac:spMkLst>
            <pc:docMk/>
            <pc:sldMk cId="3385040958" sldId="320"/>
            <ac:spMk id="2" creationId="{6DC491BD-248B-EE42-97E8-7D9A12D2461D}"/>
          </ac:spMkLst>
        </pc:spChg>
        <pc:spChg chg="mod">
          <ac:chgData name="Anne McGuire" userId="62eb8c92-b0ce-41e0-8000-23e0c72f48c1" providerId="ADAL" clId="{7F1365EB-B241-064E-A3E7-2C4CA7304032}" dt="2021-05-04T17:07:31.508" v="799" actId="20577"/>
          <ac:spMkLst>
            <pc:docMk/>
            <pc:sldMk cId="3385040958" sldId="320"/>
            <ac:spMk id="7" creationId="{71492986-6F05-104B-BC92-AD9D4FA4D413}"/>
          </ac:spMkLst>
        </pc:spChg>
        <pc:spChg chg="add mod">
          <ac:chgData name="Anne McGuire" userId="62eb8c92-b0ce-41e0-8000-23e0c72f48c1" providerId="ADAL" clId="{7F1365EB-B241-064E-A3E7-2C4CA7304032}" dt="2021-05-04T17:12:03.666" v="868" actId="1076"/>
          <ac:spMkLst>
            <pc:docMk/>
            <pc:sldMk cId="3385040958" sldId="320"/>
            <ac:spMk id="11" creationId="{8E3897FE-D6AA-C849-888F-DC5732B7CDAF}"/>
          </ac:spMkLst>
        </pc:spChg>
        <pc:picChg chg="add mod">
          <ac:chgData name="Anne McGuire" userId="62eb8c92-b0ce-41e0-8000-23e0c72f48c1" providerId="ADAL" clId="{7F1365EB-B241-064E-A3E7-2C4CA7304032}" dt="2021-05-04T17:11:29.757" v="859" actId="1076"/>
          <ac:picMkLst>
            <pc:docMk/>
            <pc:sldMk cId="3385040958" sldId="320"/>
            <ac:picMk id="4" creationId="{F184F18E-E2BC-F34C-8873-BC83A84504B0}"/>
          </ac:picMkLst>
        </pc:picChg>
        <pc:picChg chg="add mod">
          <ac:chgData name="Anne McGuire" userId="62eb8c92-b0ce-41e0-8000-23e0c72f48c1" providerId="ADAL" clId="{7F1365EB-B241-064E-A3E7-2C4CA7304032}" dt="2021-05-04T17:09:13.453" v="816" actId="1076"/>
          <ac:picMkLst>
            <pc:docMk/>
            <pc:sldMk cId="3385040958" sldId="320"/>
            <ac:picMk id="5" creationId="{B65927FD-D032-E345-B5F5-D6DB3D52C440}"/>
          </ac:picMkLst>
        </pc:picChg>
        <pc:cxnChg chg="add mod">
          <ac:chgData name="Anne McGuire" userId="62eb8c92-b0ce-41e0-8000-23e0c72f48c1" providerId="ADAL" clId="{7F1365EB-B241-064E-A3E7-2C4CA7304032}" dt="2021-05-04T17:10:20.753" v="847" actId="1076"/>
          <ac:cxnSpMkLst>
            <pc:docMk/>
            <pc:sldMk cId="3385040958" sldId="320"/>
            <ac:cxnSpMk id="6" creationId="{D68609B5-0953-1943-BBE6-55280DCE2EC0}"/>
          </ac:cxnSpMkLst>
        </pc:cxnChg>
        <pc:cxnChg chg="add mod">
          <ac:chgData name="Anne McGuire" userId="62eb8c92-b0ce-41e0-8000-23e0c72f48c1" providerId="ADAL" clId="{7F1365EB-B241-064E-A3E7-2C4CA7304032}" dt="2021-05-04T17:11:32.621" v="860" actId="1076"/>
          <ac:cxnSpMkLst>
            <pc:docMk/>
            <pc:sldMk cId="3385040958" sldId="320"/>
            <ac:cxnSpMk id="8" creationId="{D6456554-92EC-A74D-9874-91697B736714}"/>
          </ac:cxnSpMkLst>
        </pc:cxnChg>
      </pc:sldChg>
      <pc:sldChg chg="addSp delSp modSp add mod">
        <pc:chgData name="Anne McGuire" userId="62eb8c92-b0ce-41e0-8000-23e0c72f48c1" providerId="ADAL" clId="{7F1365EB-B241-064E-A3E7-2C4CA7304032}" dt="2021-05-04T17:11:16.587" v="858" actId="1076"/>
        <pc:sldMkLst>
          <pc:docMk/>
          <pc:sldMk cId="2189753064" sldId="321"/>
        </pc:sldMkLst>
        <pc:picChg chg="del">
          <ac:chgData name="Anne McGuire" userId="62eb8c92-b0ce-41e0-8000-23e0c72f48c1" providerId="ADAL" clId="{7F1365EB-B241-064E-A3E7-2C4CA7304032}" dt="2021-05-04T17:10:54.137" v="850" actId="478"/>
          <ac:picMkLst>
            <pc:docMk/>
            <pc:sldMk cId="2189753064" sldId="321"/>
            <ac:picMk id="4" creationId="{F184F18E-E2BC-F34C-8873-BC83A84504B0}"/>
          </ac:picMkLst>
        </pc:picChg>
        <pc:picChg chg="del">
          <ac:chgData name="Anne McGuire" userId="62eb8c92-b0ce-41e0-8000-23e0c72f48c1" providerId="ADAL" clId="{7F1365EB-B241-064E-A3E7-2C4CA7304032}" dt="2021-05-04T17:10:52.707" v="849" actId="478"/>
          <ac:picMkLst>
            <pc:docMk/>
            <pc:sldMk cId="2189753064" sldId="321"/>
            <ac:picMk id="5" creationId="{B65927FD-D032-E345-B5F5-D6DB3D52C440}"/>
          </ac:picMkLst>
        </pc:picChg>
        <pc:picChg chg="add mod">
          <ac:chgData name="Anne McGuire" userId="62eb8c92-b0ce-41e0-8000-23e0c72f48c1" providerId="ADAL" clId="{7F1365EB-B241-064E-A3E7-2C4CA7304032}" dt="2021-05-04T17:11:14.007" v="857" actId="1076"/>
          <ac:picMkLst>
            <pc:docMk/>
            <pc:sldMk cId="2189753064" sldId="321"/>
            <ac:picMk id="9" creationId="{1E8C4187-97FB-354D-9673-ED536BC04D00}"/>
          </ac:picMkLst>
        </pc:picChg>
        <pc:cxnChg chg="del">
          <ac:chgData name="Anne McGuire" userId="62eb8c92-b0ce-41e0-8000-23e0c72f48c1" providerId="ADAL" clId="{7F1365EB-B241-064E-A3E7-2C4CA7304032}" dt="2021-05-04T17:10:52.707" v="849" actId="478"/>
          <ac:cxnSpMkLst>
            <pc:docMk/>
            <pc:sldMk cId="2189753064" sldId="321"/>
            <ac:cxnSpMk id="6" creationId="{D68609B5-0953-1943-BBE6-55280DCE2EC0}"/>
          </ac:cxnSpMkLst>
        </pc:cxnChg>
        <pc:cxnChg chg="mod">
          <ac:chgData name="Anne McGuire" userId="62eb8c92-b0ce-41e0-8000-23e0c72f48c1" providerId="ADAL" clId="{7F1365EB-B241-064E-A3E7-2C4CA7304032}" dt="2021-05-04T17:11:16.587" v="858" actId="1076"/>
          <ac:cxnSpMkLst>
            <pc:docMk/>
            <pc:sldMk cId="2189753064" sldId="321"/>
            <ac:cxnSpMk id="8" creationId="{D6456554-92EC-A74D-9874-91697B736714}"/>
          </ac:cxnSpMkLst>
        </pc:cxnChg>
      </pc:sldChg>
      <pc:sldChg chg="addSp delSp modSp add mod">
        <pc:chgData name="Anne McGuire" userId="62eb8c92-b0ce-41e0-8000-23e0c72f48c1" providerId="ADAL" clId="{7F1365EB-B241-064E-A3E7-2C4CA7304032}" dt="2021-05-04T17:15:41.539" v="891" actId="1076"/>
        <pc:sldMkLst>
          <pc:docMk/>
          <pc:sldMk cId="3524404874" sldId="322"/>
        </pc:sldMkLst>
        <pc:spChg chg="mod">
          <ac:chgData name="Anne McGuire" userId="62eb8c92-b0ce-41e0-8000-23e0c72f48c1" providerId="ADAL" clId="{7F1365EB-B241-064E-A3E7-2C4CA7304032}" dt="2021-05-04T17:13:17.393" v="885" actId="20577"/>
          <ac:spMkLst>
            <pc:docMk/>
            <pc:sldMk cId="3524404874" sldId="322"/>
            <ac:spMk id="7" creationId="{71492986-6F05-104B-BC92-AD9D4FA4D413}"/>
          </ac:spMkLst>
        </pc:spChg>
        <pc:picChg chg="add mod">
          <ac:chgData name="Anne McGuire" userId="62eb8c92-b0ce-41e0-8000-23e0c72f48c1" providerId="ADAL" clId="{7F1365EB-B241-064E-A3E7-2C4CA7304032}" dt="2021-05-04T17:15:41.539" v="891" actId="1076"/>
          <ac:picMkLst>
            <pc:docMk/>
            <pc:sldMk cId="3524404874" sldId="322"/>
            <ac:picMk id="3" creationId="{6341807A-0141-224B-AAE2-322BE904A9CE}"/>
          </ac:picMkLst>
        </pc:picChg>
        <pc:picChg chg="del">
          <ac:chgData name="Anne McGuire" userId="62eb8c92-b0ce-41e0-8000-23e0c72f48c1" providerId="ADAL" clId="{7F1365EB-B241-064E-A3E7-2C4CA7304032}" dt="2021-05-04T17:13:22.345" v="887" actId="478"/>
          <ac:picMkLst>
            <pc:docMk/>
            <pc:sldMk cId="3524404874" sldId="322"/>
            <ac:picMk id="9" creationId="{1E8C4187-97FB-354D-9673-ED536BC04D00}"/>
          </ac:picMkLst>
        </pc:picChg>
        <pc:cxnChg chg="del">
          <ac:chgData name="Anne McGuire" userId="62eb8c92-b0ce-41e0-8000-23e0c72f48c1" providerId="ADAL" clId="{7F1365EB-B241-064E-A3E7-2C4CA7304032}" dt="2021-05-04T17:13:20.746" v="886" actId="478"/>
          <ac:cxnSpMkLst>
            <pc:docMk/>
            <pc:sldMk cId="3524404874" sldId="322"/>
            <ac:cxnSpMk id="8" creationId="{D6456554-92EC-A74D-9874-91697B736714}"/>
          </ac:cxnSpMkLst>
        </pc:cxnChg>
      </pc:sldChg>
      <pc:sldChg chg="add ord">
        <pc:chgData name="Anne McGuire" userId="62eb8c92-b0ce-41e0-8000-23e0c72f48c1" providerId="ADAL" clId="{7F1365EB-B241-064E-A3E7-2C4CA7304032}" dt="2021-05-04T17:16:33.472" v="894" actId="20578"/>
        <pc:sldMkLst>
          <pc:docMk/>
          <pc:sldMk cId="2980197115" sldId="323"/>
        </pc:sldMkLst>
      </pc:sldChg>
      <pc:sldChg chg="add del setBg">
        <pc:chgData name="Anne McGuire" userId="62eb8c92-b0ce-41e0-8000-23e0c72f48c1" providerId="ADAL" clId="{7F1365EB-B241-064E-A3E7-2C4CA7304032}" dt="2021-05-04T17:16:57.887" v="896"/>
        <pc:sldMkLst>
          <pc:docMk/>
          <pc:sldMk cId="234621921" sldId="324"/>
        </pc:sldMkLst>
      </pc:sldChg>
      <pc:sldChg chg="add ord">
        <pc:chgData name="Anne McGuire" userId="62eb8c92-b0ce-41e0-8000-23e0c72f48c1" providerId="ADAL" clId="{7F1365EB-B241-064E-A3E7-2C4CA7304032}" dt="2021-05-04T17:17:18.936" v="898" actId="20578"/>
        <pc:sldMkLst>
          <pc:docMk/>
          <pc:sldMk cId="2545803491" sldId="324"/>
        </pc:sldMkLst>
      </pc:sldChg>
      <pc:sldChg chg="add ord replId">
        <pc:chgData name="Anne McGuire" userId="62eb8c92-b0ce-41e0-8000-23e0c72f48c1" providerId="ADAL" clId="{7F1365EB-B241-064E-A3E7-2C4CA7304032}" dt="2021-05-04T17:17:18.936" v="898" actId="20578"/>
        <pc:sldMkLst>
          <pc:docMk/>
          <pc:sldMk cId="26433497" sldId="325"/>
        </pc:sldMkLst>
      </pc:sldChg>
      <pc:sldChg chg="add del setBg">
        <pc:chgData name="Anne McGuire" userId="62eb8c92-b0ce-41e0-8000-23e0c72f48c1" providerId="ADAL" clId="{7F1365EB-B241-064E-A3E7-2C4CA7304032}" dt="2021-05-04T17:16:57.887" v="896"/>
        <pc:sldMkLst>
          <pc:docMk/>
          <pc:sldMk cId="2130379513" sldId="325"/>
        </pc:sldMkLst>
      </pc:sldChg>
      <pc:sldChg chg="add">
        <pc:chgData name="Anne McGuire" userId="62eb8c92-b0ce-41e0-8000-23e0c72f48c1" providerId="ADAL" clId="{7F1365EB-B241-064E-A3E7-2C4CA7304032}" dt="2021-05-10T20:00:08.673" v="899" actId="2890"/>
        <pc:sldMkLst>
          <pc:docMk/>
          <pc:sldMk cId="887660826" sldId="326"/>
        </pc:sldMkLst>
      </pc:sldChg>
    </pc:docChg>
  </pc:docChgLst>
  <pc:docChgLst>
    <pc:chgData name="Anne McGuire" userId="62eb8c92-b0ce-41e0-8000-23e0c72f48c1" providerId="ADAL" clId="{000EC3B1-9031-934E-B3DA-785C0634C320}"/>
    <pc:docChg chg="undo custSel addSld delSld modSld sldOrd modSection">
      <pc:chgData name="Anne McGuire" userId="62eb8c92-b0ce-41e0-8000-23e0c72f48c1" providerId="ADAL" clId="{000EC3B1-9031-934E-B3DA-785C0634C320}" dt="2021-08-31T15:51:43.389" v="1079" actId="1076"/>
      <pc:docMkLst>
        <pc:docMk/>
      </pc:docMkLst>
      <pc:sldChg chg="modSp del">
        <pc:chgData name="Anne McGuire" userId="62eb8c92-b0ce-41e0-8000-23e0c72f48c1" providerId="ADAL" clId="{000EC3B1-9031-934E-B3DA-785C0634C320}" dt="2021-08-30T17:08:33.149" v="1065" actId="2696"/>
        <pc:sldMkLst>
          <pc:docMk/>
          <pc:sldMk cId="3653449826" sldId="256"/>
        </pc:sldMkLst>
        <pc:picChg chg="mod">
          <ac:chgData name="Anne McGuire" userId="62eb8c92-b0ce-41e0-8000-23e0c72f48c1" providerId="ADAL" clId="{000EC3B1-9031-934E-B3DA-785C0634C320}" dt="2021-08-26T19:11:23.816" v="1" actId="14826"/>
          <ac:picMkLst>
            <pc:docMk/>
            <pc:sldMk cId="3653449826" sldId="256"/>
            <ac:picMk id="3" creationId="{0F656B5C-D072-264C-9CF3-DAE9C0EFCD4B}"/>
          </ac:picMkLst>
        </pc:picChg>
      </pc:sldChg>
      <pc:sldChg chg="addSp modSp mod">
        <pc:chgData name="Anne McGuire" userId="62eb8c92-b0ce-41e0-8000-23e0c72f48c1" providerId="ADAL" clId="{000EC3B1-9031-934E-B3DA-785C0634C320}" dt="2021-08-27T18:50:53.998" v="1001" actId="1076"/>
        <pc:sldMkLst>
          <pc:docMk/>
          <pc:sldMk cId="1903402171" sldId="288"/>
        </pc:sldMkLst>
        <pc:spChg chg="mod">
          <ac:chgData name="Anne McGuire" userId="62eb8c92-b0ce-41e0-8000-23e0c72f48c1" providerId="ADAL" clId="{000EC3B1-9031-934E-B3DA-785C0634C320}" dt="2021-08-27T18:50:47.764" v="998" actId="1076"/>
          <ac:spMkLst>
            <pc:docMk/>
            <pc:sldMk cId="1903402171" sldId="288"/>
            <ac:spMk id="2" creationId="{3F0FB998-92FB-A849-9CFA-3F6BF46D73BA}"/>
          </ac:spMkLst>
        </pc:spChg>
        <pc:picChg chg="add mod">
          <ac:chgData name="Anne McGuire" userId="62eb8c92-b0ce-41e0-8000-23e0c72f48c1" providerId="ADAL" clId="{000EC3B1-9031-934E-B3DA-785C0634C320}" dt="2021-08-27T18:50:53.998" v="1001" actId="1076"/>
          <ac:picMkLst>
            <pc:docMk/>
            <pc:sldMk cId="1903402171" sldId="288"/>
            <ac:picMk id="4" creationId="{31797A3E-00AA-784E-80C6-E6494E50371E}"/>
          </ac:picMkLst>
        </pc:picChg>
      </pc:sldChg>
      <pc:sldChg chg="addSp delSp modSp mod">
        <pc:chgData name="Anne McGuire" userId="62eb8c92-b0ce-41e0-8000-23e0c72f48c1" providerId="ADAL" clId="{000EC3B1-9031-934E-B3DA-785C0634C320}" dt="2021-08-30T19:09:12.559" v="1076" actId="20577"/>
        <pc:sldMkLst>
          <pc:docMk/>
          <pc:sldMk cId="105006096" sldId="290"/>
        </pc:sldMkLst>
        <pc:spChg chg="mod">
          <ac:chgData name="Anne McGuire" userId="62eb8c92-b0ce-41e0-8000-23e0c72f48c1" providerId="ADAL" clId="{000EC3B1-9031-934E-B3DA-785C0634C320}" dt="2021-08-27T18:01:41.300" v="174" actId="20577"/>
          <ac:spMkLst>
            <pc:docMk/>
            <pc:sldMk cId="105006096" sldId="290"/>
            <ac:spMk id="2" creationId="{3F0FB998-92FB-A849-9CFA-3F6BF46D73BA}"/>
          </ac:spMkLst>
        </pc:spChg>
        <pc:spChg chg="mod">
          <ac:chgData name="Anne McGuire" userId="62eb8c92-b0ce-41e0-8000-23e0c72f48c1" providerId="ADAL" clId="{000EC3B1-9031-934E-B3DA-785C0634C320}" dt="2021-08-30T19:09:12.559" v="1076" actId="20577"/>
          <ac:spMkLst>
            <pc:docMk/>
            <pc:sldMk cId="105006096" sldId="290"/>
            <ac:spMk id="3" creationId="{CDA58212-1646-B944-A320-4C7C4EA6AAED}"/>
          </ac:spMkLst>
        </pc:spChg>
        <pc:picChg chg="add mod">
          <ac:chgData name="Anne McGuire" userId="62eb8c92-b0ce-41e0-8000-23e0c72f48c1" providerId="ADAL" clId="{000EC3B1-9031-934E-B3DA-785C0634C320}" dt="2021-08-27T18:00:10.968" v="154" actId="171"/>
          <ac:picMkLst>
            <pc:docMk/>
            <pc:sldMk cId="105006096" sldId="290"/>
            <ac:picMk id="5" creationId="{B8441D22-6654-E64F-9CC2-D3F23AB08167}"/>
          </ac:picMkLst>
        </pc:picChg>
        <pc:picChg chg="del">
          <ac:chgData name="Anne McGuire" userId="62eb8c92-b0ce-41e0-8000-23e0c72f48c1" providerId="ADAL" clId="{000EC3B1-9031-934E-B3DA-785C0634C320}" dt="2021-08-27T18:00:12.215" v="155" actId="478"/>
          <ac:picMkLst>
            <pc:docMk/>
            <pc:sldMk cId="105006096" sldId="290"/>
            <ac:picMk id="6" creationId="{D23A5F6F-9BB3-6246-BCBF-F00787A2FBFC}"/>
          </ac:picMkLst>
        </pc:picChg>
      </pc:sldChg>
      <pc:sldChg chg="modSp mod ord">
        <pc:chgData name="Anne McGuire" userId="62eb8c92-b0ce-41e0-8000-23e0c72f48c1" providerId="ADAL" clId="{000EC3B1-9031-934E-B3DA-785C0634C320}" dt="2021-08-30T17:13:55.925" v="1067" actId="20578"/>
        <pc:sldMkLst>
          <pc:docMk/>
          <pc:sldMk cId="3367362138" sldId="292"/>
        </pc:sldMkLst>
        <pc:spChg chg="mod">
          <ac:chgData name="Anne McGuire" userId="62eb8c92-b0ce-41e0-8000-23e0c72f48c1" providerId="ADAL" clId="{000EC3B1-9031-934E-B3DA-785C0634C320}" dt="2021-08-27T18:41:56.244" v="924" actId="14100"/>
          <ac:spMkLst>
            <pc:docMk/>
            <pc:sldMk cId="3367362138" sldId="292"/>
            <ac:spMk id="9" creationId="{574B5FCC-A750-D04F-9D5F-DB88C699B171}"/>
          </ac:spMkLst>
        </pc:spChg>
        <pc:spChg chg="mod">
          <ac:chgData name="Anne McGuire" userId="62eb8c92-b0ce-41e0-8000-23e0c72f48c1" providerId="ADAL" clId="{000EC3B1-9031-934E-B3DA-785C0634C320}" dt="2021-08-27T18:41:34.218" v="921" actId="14100"/>
          <ac:spMkLst>
            <pc:docMk/>
            <pc:sldMk cId="3367362138" sldId="292"/>
            <ac:spMk id="10" creationId="{02004D5D-585C-484D-82DB-8F9FCB27A346}"/>
          </ac:spMkLst>
        </pc:spChg>
        <pc:cxnChg chg="mod">
          <ac:chgData name="Anne McGuire" userId="62eb8c92-b0ce-41e0-8000-23e0c72f48c1" providerId="ADAL" clId="{000EC3B1-9031-934E-B3DA-785C0634C320}" dt="2021-08-27T18:41:43.995" v="923" actId="14100"/>
          <ac:cxnSpMkLst>
            <pc:docMk/>
            <pc:sldMk cId="3367362138" sldId="292"/>
            <ac:cxnSpMk id="5" creationId="{D952871A-D89C-0545-837E-9C74B2BA1FD6}"/>
          </ac:cxnSpMkLst>
        </pc:cxnChg>
        <pc:cxnChg chg="mod">
          <ac:chgData name="Anne McGuire" userId="62eb8c92-b0ce-41e0-8000-23e0c72f48c1" providerId="ADAL" clId="{000EC3B1-9031-934E-B3DA-785C0634C320}" dt="2021-08-27T18:42:18.026" v="926" actId="1076"/>
          <ac:cxnSpMkLst>
            <pc:docMk/>
            <pc:sldMk cId="3367362138" sldId="292"/>
            <ac:cxnSpMk id="18" creationId="{81BA41F5-BFDD-514A-ACE2-1AA20CFBF5E4}"/>
          </ac:cxnSpMkLst>
        </pc:cxnChg>
      </pc:sldChg>
      <pc:sldChg chg="modSp mod">
        <pc:chgData name="Anne McGuire" userId="62eb8c92-b0ce-41e0-8000-23e0c72f48c1" providerId="ADAL" clId="{000EC3B1-9031-934E-B3DA-785C0634C320}" dt="2021-08-27T18:08:57.481" v="431" actId="20577"/>
        <pc:sldMkLst>
          <pc:docMk/>
          <pc:sldMk cId="648528683" sldId="293"/>
        </pc:sldMkLst>
        <pc:spChg chg="mod">
          <ac:chgData name="Anne McGuire" userId="62eb8c92-b0ce-41e0-8000-23e0c72f48c1" providerId="ADAL" clId="{000EC3B1-9031-934E-B3DA-785C0634C320}" dt="2021-08-27T18:08:57.481" v="431" actId="20577"/>
          <ac:spMkLst>
            <pc:docMk/>
            <pc:sldMk cId="648528683" sldId="293"/>
            <ac:spMk id="3" creationId="{CDA58212-1646-B944-A320-4C7C4EA6AAED}"/>
          </ac:spMkLst>
        </pc:spChg>
        <pc:picChg chg="mod">
          <ac:chgData name="Anne McGuire" userId="62eb8c92-b0ce-41e0-8000-23e0c72f48c1" providerId="ADAL" clId="{000EC3B1-9031-934E-B3DA-785C0634C320}" dt="2021-08-27T18:07:26.972" v="282" actId="14826"/>
          <ac:picMkLst>
            <pc:docMk/>
            <pc:sldMk cId="648528683" sldId="293"/>
            <ac:picMk id="6" creationId="{84C67F7F-C3DB-F64A-A921-510019F7E484}"/>
          </ac:picMkLst>
        </pc:picChg>
      </pc:sldChg>
      <pc:sldChg chg="modSp mod">
        <pc:chgData name="Anne McGuire" userId="62eb8c92-b0ce-41e0-8000-23e0c72f48c1" providerId="ADAL" clId="{000EC3B1-9031-934E-B3DA-785C0634C320}" dt="2021-08-27T18:20:34.211" v="511" actId="20577"/>
        <pc:sldMkLst>
          <pc:docMk/>
          <pc:sldMk cId="3589385103" sldId="296"/>
        </pc:sldMkLst>
        <pc:spChg chg="mod">
          <ac:chgData name="Anne McGuire" userId="62eb8c92-b0ce-41e0-8000-23e0c72f48c1" providerId="ADAL" clId="{000EC3B1-9031-934E-B3DA-785C0634C320}" dt="2021-08-27T18:20:34.211" v="511" actId="20577"/>
          <ac:spMkLst>
            <pc:docMk/>
            <pc:sldMk cId="3589385103" sldId="296"/>
            <ac:spMk id="3" creationId="{CDA58212-1646-B944-A320-4C7C4EA6AAED}"/>
          </ac:spMkLst>
        </pc:spChg>
        <pc:picChg chg="mod">
          <ac:chgData name="Anne McGuire" userId="62eb8c92-b0ce-41e0-8000-23e0c72f48c1" providerId="ADAL" clId="{000EC3B1-9031-934E-B3DA-785C0634C320}" dt="2021-08-27T18:09:41.984" v="432" actId="14826"/>
          <ac:picMkLst>
            <pc:docMk/>
            <pc:sldMk cId="3589385103" sldId="296"/>
            <ac:picMk id="5" creationId="{5BA0DC37-3F34-6C46-BAA3-909071EE180B}"/>
          </ac:picMkLst>
        </pc:picChg>
        <pc:picChg chg="mod">
          <ac:chgData name="Anne McGuire" userId="62eb8c92-b0ce-41e0-8000-23e0c72f48c1" providerId="ADAL" clId="{000EC3B1-9031-934E-B3DA-785C0634C320}" dt="2021-08-27T18:09:51.830" v="433" actId="14826"/>
          <ac:picMkLst>
            <pc:docMk/>
            <pc:sldMk cId="3589385103" sldId="296"/>
            <ac:picMk id="8" creationId="{3652543D-4720-094C-B47D-44E1D8E6F9D6}"/>
          </ac:picMkLst>
        </pc:picChg>
      </pc:sldChg>
      <pc:sldChg chg="modSp mod">
        <pc:chgData name="Anne McGuire" userId="62eb8c92-b0ce-41e0-8000-23e0c72f48c1" providerId="ADAL" clId="{000EC3B1-9031-934E-B3DA-785C0634C320}" dt="2021-08-27T18:32:12.617" v="869" actId="20577"/>
        <pc:sldMkLst>
          <pc:docMk/>
          <pc:sldMk cId="2073323953" sldId="299"/>
        </pc:sldMkLst>
        <pc:spChg chg="mod">
          <ac:chgData name="Anne McGuire" userId="62eb8c92-b0ce-41e0-8000-23e0c72f48c1" providerId="ADAL" clId="{000EC3B1-9031-934E-B3DA-785C0634C320}" dt="2021-08-27T18:32:12.617" v="869" actId="20577"/>
          <ac:spMkLst>
            <pc:docMk/>
            <pc:sldMk cId="2073323953" sldId="299"/>
            <ac:spMk id="3" creationId="{CDA58212-1646-B944-A320-4C7C4EA6AAED}"/>
          </ac:spMkLst>
        </pc:spChg>
        <pc:picChg chg="mod">
          <ac:chgData name="Anne McGuire" userId="62eb8c92-b0ce-41e0-8000-23e0c72f48c1" providerId="ADAL" clId="{000EC3B1-9031-934E-B3DA-785C0634C320}" dt="2021-08-27T18:27:58.067" v="695" actId="14826"/>
          <ac:picMkLst>
            <pc:docMk/>
            <pc:sldMk cId="2073323953" sldId="299"/>
            <ac:picMk id="5" creationId="{3720D86E-6174-2A49-B77D-86B439580739}"/>
          </ac:picMkLst>
        </pc:picChg>
      </pc:sldChg>
      <pc:sldChg chg="delSp modSp mod">
        <pc:chgData name="Anne McGuire" userId="62eb8c92-b0ce-41e0-8000-23e0c72f48c1" providerId="ADAL" clId="{000EC3B1-9031-934E-B3DA-785C0634C320}" dt="2021-08-27T18:40:13.137" v="901" actId="20577"/>
        <pc:sldMkLst>
          <pc:docMk/>
          <pc:sldMk cId="2205874864" sldId="300"/>
        </pc:sldMkLst>
        <pc:spChg chg="mod">
          <ac:chgData name="Anne McGuire" userId="62eb8c92-b0ce-41e0-8000-23e0c72f48c1" providerId="ADAL" clId="{000EC3B1-9031-934E-B3DA-785C0634C320}" dt="2021-08-27T18:40:13.137" v="901" actId="20577"/>
          <ac:spMkLst>
            <pc:docMk/>
            <pc:sldMk cId="2205874864" sldId="300"/>
            <ac:spMk id="3" creationId="{CDA58212-1646-B944-A320-4C7C4EA6AAED}"/>
          </ac:spMkLst>
        </pc:spChg>
        <pc:picChg chg="del">
          <ac:chgData name="Anne McGuire" userId="62eb8c92-b0ce-41e0-8000-23e0c72f48c1" providerId="ADAL" clId="{000EC3B1-9031-934E-B3DA-785C0634C320}" dt="2021-08-27T18:38:43.255" v="873" actId="478"/>
          <ac:picMkLst>
            <pc:docMk/>
            <pc:sldMk cId="2205874864" sldId="300"/>
            <ac:picMk id="7" creationId="{2A388381-FA97-F546-97BF-E4ECB81CDFF0}"/>
          </ac:picMkLst>
        </pc:picChg>
        <pc:picChg chg="mod">
          <ac:chgData name="Anne McGuire" userId="62eb8c92-b0ce-41e0-8000-23e0c72f48c1" providerId="ADAL" clId="{000EC3B1-9031-934E-B3DA-785C0634C320}" dt="2021-08-27T18:38:55.760" v="874" actId="1076"/>
          <ac:picMkLst>
            <pc:docMk/>
            <pc:sldMk cId="2205874864" sldId="300"/>
            <ac:picMk id="8" creationId="{976A4541-F421-C544-A8F7-78F92E664D12}"/>
          </ac:picMkLst>
        </pc:picChg>
        <pc:picChg chg="mod">
          <ac:chgData name="Anne McGuire" userId="62eb8c92-b0ce-41e0-8000-23e0c72f48c1" providerId="ADAL" clId="{000EC3B1-9031-934E-B3DA-785C0634C320}" dt="2021-08-27T18:38:55.760" v="874" actId="1076"/>
          <ac:picMkLst>
            <pc:docMk/>
            <pc:sldMk cId="2205874864" sldId="300"/>
            <ac:picMk id="9" creationId="{8BA6D30A-E87F-DB4E-92AC-52F9395997CA}"/>
          </ac:picMkLst>
        </pc:picChg>
        <pc:picChg chg="mod">
          <ac:chgData name="Anne McGuire" userId="62eb8c92-b0ce-41e0-8000-23e0c72f48c1" providerId="ADAL" clId="{000EC3B1-9031-934E-B3DA-785C0634C320}" dt="2021-08-27T18:38:55.760" v="874" actId="1076"/>
          <ac:picMkLst>
            <pc:docMk/>
            <pc:sldMk cId="2205874864" sldId="300"/>
            <ac:picMk id="11" creationId="{66B37BF2-0541-5244-A67C-96A47EE783EF}"/>
          </ac:picMkLst>
        </pc:picChg>
      </pc:sldChg>
      <pc:sldChg chg="modSp ord">
        <pc:chgData name="Anne McGuire" userId="62eb8c92-b0ce-41e0-8000-23e0c72f48c1" providerId="ADAL" clId="{000EC3B1-9031-934E-B3DA-785C0634C320}" dt="2021-08-30T17:13:55.925" v="1067" actId="20578"/>
        <pc:sldMkLst>
          <pc:docMk/>
          <pc:sldMk cId="2310506305" sldId="302"/>
        </pc:sldMkLst>
        <pc:picChg chg="mod">
          <ac:chgData name="Anne McGuire" userId="62eb8c92-b0ce-41e0-8000-23e0c72f48c1" providerId="ADAL" clId="{000EC3B1-9031-934E-B3DA-785C0634C320}" dt="2021-08-27T18:46:35.786" v="928" actId="14826"/>
          <ac:picMkLst>
            <pc:docMk/>
            <pc:sldMk cId="2310506305" sldId="302"/>
            <ac:picMk id="11" creationId="{4EBC74B8-0969-EF44-B5A3-B77BEB27FAD9}"/>
          </ac:picMkLst>
        </pc:picChg>
      </pc:sldChg>
      <pc:sldChg chg="delSp modSp mod">
        <pc:chgData name="Anne McGuire" userId="62eb8c92-b0ce-41e0-8000-23e0c72f48c1" providerId="ADAL" clId="{000EC3B1-9031-934E-B3DA-785C0634C320}" dt="2021-08-27T18:25:15.366" v="693" actId="20577"/>
        <pc:sldMkLst>
          <pc:docMk/>
          <pc:sldMk cId="3781473066" sldId="311"/>
        </pc:sldMkLst>
        <pc:spChg chg="mod">
          <ac:chgData name="Anne McGuire" userId="62eb8c92-b0ce-41e0-8000-23e0c72f48c1" providerId="ADAL" clId="{000EC3B1-9031-934E-B3DA-785C0634C320}" dt="2021-08-27T18:25:15.366" v="693" actId="20577"/>
          <ac:spMkLst>
            <pc:docMk/>
            <pc:sldMk cId="3781473066" sldId="311"/>
            <ac:spMk id="8" creationId="{07489540-1476-6D4A-81E5-F259B058674C}"/>
          </ac:spMkLst>
        </pc:spChg>
        <pc:picChg chg="mod">
          <ac:chgData name="Anne McGuire" userId="62eb8c92-b0ce-41e0-8000-23e0c72f48c1" providerId="ADAL" clId="{000EC3B1-9031-934E-B3DA-785C0634C320}" dt="2021-08-27T18:22:36.884" v="624" actId="14826"/>
          <ac:picMkLst>
            <pc:docMk/>
            <pc:sldMk cId="3781473066" sldId="311"/>
            <ac:picMk id="5" creationId="{4FE8216B-1E3C-AB40-8218-10F8501811B6}"/>
          </ac:picMkLst>
        </pc:picChg>
        <pc:picChg chg="del">
          <ac:chgData name="Anne McGuire" userId="62eb8c92-b0ce-41e0-8000-23e0c72f48c1" providerId="ADAL" clId="{000EC3B1-9031-934E-B3DA-785C0634C320}" dt="2021-08-27T18:22:24.932" v="622" actId="478"/>
          <ac:picMkLst>
            <pc:docMk/>
            <pc:sldMk cId="3781473066" sldId="311"/>
            <ac:picMk id="9" creationId="{E1ACB98A-2F64-D24E-957A-33AE1861CB09}"/>
          </ac:picMkLst>
        </pc:picChg>
      </pc:sldChg>
      <pc:sldChg chg="modSp">
        <pc:chgData name="Anne McGuire" userId="62eb8c92-b0ce-41e0-8000-23e0c72f48c1" providerId="ADAL" clId="{000EC3B1-9031-934E-B3DA-785C0634C320}" dt="2021-08-27T18:26:45.169" v="694" actId="14826"/>
        <pc:sldMkLst>
          <pc:docMk/>
          <pc:sldMk cId="143909845" sldId="312"/>
        </pc:sldMkLst>
        <pc:picChg chg="mod">
          <ac:chgData name="Anne McGuire" userId="62eb8c92-b0ce-41e0-8000-23e0c72f48c1" providerId="ADAL" clId="{000EC3B1-9031-934E-B3DA-785C0634C320}" dt="2021-08-27T18:26:45.169" v="694" actId="14826"/>
          <ac:picMkLst>
            <pc:docMk/>
            <pc:sldMk cId="143909845" sldId="312"/>
            <ac:picMk id="5" creationId="{EC2313D6-2FB4-3640-82BB-A82211349A73}"/>
          </ac:picMkLst>
        </pc:picChg>
      </pc:sldChg>
      <pc:sldChg chg="modSp ord">
        <pc:chgData name="Anne McGuire" userId="62eb8c92-b0ce-41e0-8000-23e0c72f48c1" providerId="ADAL" clId="{000EC3B1-9031-934E-B3DA-785C0634C320}" dt="2021-08-30T17:13:55.925" v="1067" actId="20578"/>
        <pc:sldMkLst>
          <pc:docMk/>
          <pc:sldMk cId="2499107641" sldId="314"/>
        </pc:sldMkLst>
        <pc:picChg chg="mod">
          <ac:chgData name="Anne McGuire" userId="62eb8c92-b0ce-41e0-8000-23e0c72f48c1" providerId="ADAL" clId="{000EC3B1-9031-934E-B3DA-785C0634C320}" dt="2021-08-27T18:45:26.068" v="927" actId="14826"/>
          <ac:picMkLst>
            <pc:docMk/>
            <pc:sldMk cId="2499107641" sldId="314"/>
            <ac:picMk id="4" creationId="{34F02D35-1C06-E543-9445-8E97FA2A21A2}"/>
          </ac:picMkLst>
        </pc:picChg>
      </pc:sldChg>
      <pc:sldChg chg="modSp mod">
        <pc:chgData name="Anne McGuire" userId="62eb8c92-b0ce-41e0-8000-23e0c72f48c1" providerId="ADAL" clId="{000EC3B1-9031-934E-B3DA-785C0634C320}" dt="2021-08-27T17:48:17.481" v="35" actId="20577"/>
        <pc:sldMkLst>
          <pc:docMk/>
          <pc:sldMk cId="714081090" sldId="316"/>
        </pc:sldMkLst>
        <pc:spChg chg="mod">
          <ac:chgData name="Anne McGuire" userId="62eb8c92-b0ce-41e0-8000-23e0c72f48c1" providerId="ADAL" clId="{000EC3B1-9031-934E-B3DA-785C0634C320}" dt="2021-08-27T17:48:17.481" v="35" actId="20577"/>
          <ac:spMkLst>
            <pc:docMk/>
            <pc:sldMk cId="714081090" sldId="316"/>
            <ac:spMk id="2" creationId="{6DC491BD-248B-EE42-97E8-7D9A12D2461D}"/>
          </ac:spMkLst>
        </pc:spChg>
      </pc:sldChg>
      <pc:sldChg chg="addSp delSp modSp mod">
        <pc:chgData name="Anne McGuire" userId="62eb8c92-b0ce-41e0-8000-23e0c72f48c1" providerId="ADAL" clId="{000EC3B1-9031-934E-B3DA-785C0634C320}" dt="2021-08-27T17:58:51.689" v="146" actId="1076"/>
        <pc:sldMkLst>
          <pc:docMk/>
          <pc:sldMk cId="2320913731" sldId="319"/>
        </pc:sldMkLst>
        <pc:spChg chg="mod">
          <ac:chgData name="Anne McGuire" userId="62eb8c92-b0ce-41e0-8000-23e0c72f48c1" providerId="ADAL" clId="{000EC3B1-9031-934E-B3DA-785C0634C320}" dt="2021-08-27T17:58:42.284" v="140" actId="1076"/>
          <ac:spMkLst>
            <pc:docMk/>
            <pc:sldMk cId="2320913731" sldId="319"/>
            <ac:spMk id="2" creationId="{6DC491BD-248B-EE42-97E8-7D9A12D2461D}"/>
          </ac:spMkLst>
        </pc:spChg>
        <pc:spChg chg="add del mod">
          <ac:chgData name="Anne McGuire" userId="62eb8c92-b0ce-41e0-8000-23e0c72f48c1" providerId="ADAL" clId="{000EC3B1-9031-934E-B3DA-785C0634C320}" dt="2021-08-27T17:56:52.257" v="117" actId="478"/>
          <ac:spMkLst>
            <pc:docMk/>
            <pc:sldMk cId="2320913731" sldId="319"/>
            <ac:spMk id="6" creationId="{789E0CB2-236C-FA40-98B1-0F374E2D667B}"/>
          </ac:spMkLst>
        </pc:spChg>
        <pc:spChg chg="del mod">
          <ac:chgData name="Anne McGuire" userId="62eb8c92-b0ce-41e0-8000-23e0c72f48c1" providerId="ADAL" clId="{000EC3B1-9031-934E-B3DA-785C0634C320}" dt="2021-08-27T17:56:49.592" v="116" actId="478"/>
          <ac:spMkLst>
            <pc:docMk/>
            <pc:sldMk cId="2320913731" sldId="319"/>
            <ac:spMk id="7" creationId="{71492986-6F05-104B-BC92-AD9D4FA4D413}"/>
          </ac:spMkLst>
        </pc:spChg>
        <pc:spChg chg="del mod">
          <ac:chgData name="Anne McGuire" userId="62eb8c92-b0ce-41e0-8000-23e0c72f48c1" providerId="ADAL" clId="{000EC3B1-9031-934E-B3DA-785C0634C320}" dt="2021-08-27T17:52:26.106" v="101" actId="478"/>
          <ac:spMkLst>
            <pc:docMk/>
            <pc:sldMk cId="2320913731" sldId="319"/>
            <ac:spMk id="11" creationId="{B1A0E448-5242-874E-89B1-03FC602B0E1D}"/>
          </ac:spMkLst>
        </pc:spChg>
        <pc:picChg chg="add del mod">
          <ac:chgData name="Anne McGuire" userId="62eb8c92-b0ce-41e0-8000-23e0c72f48c1" providerId="ADAL" clId="{000EC3B1-9031-934E-B3DA-785C0634C320}" dt="2021-08-27T17:56:32.385" v="111" actId="478"/>
          <ac:picMkLst>
            <pc:docMk/>
            <pc:sldMk cId="2320913731" sldId="319"/>
            <ac:picMk id="4" creationId="{98CB5FCE-0E8E-2D49-A07B-6A1362A55F9E}"/>
          </ac:picMkLst>
        </pc:picChg>
        <pc:picChg chg="add mod modCrop">
          <ac:chgData name="Anne McGuire" userId="62eb8c92-b0ce-41e0-8000-23e0c72f48c1" providerId="ADAL" clId="{000EC3B1-9031-934E-B3DA-785C0634C320}" dt="2021-08-27T17:58:51.689" v="146" actId="1076"/>
          <ac:picMkLst>
            <pc:docMk/>
            <pc:sldMk cId="2320913731" sldId="319"/>
            <ac:picMk id="9" creationId="{1BCDA795-A65C-5D49-A286-135490F5D99E}"/>
          </ac:picMkLst>
        </pc:picChg>
      </pc:sldChg>
      <pc:sldChg chg="addSp delSp modSp mod">
        <pc:chgData name="Anne McGuire" userId="62eb8c92-b0ce-41e0-8000-23e0c72f48c1" providerId="ADAL" clId="{000EC3B1-9031-934E-B3DA-785C0634C320}" dt="2021-08-27T17:49:02.726" v="43" actId="478"/>
        <pc:sldMkLst>
          <pc:docMk/>
          <pc:sldMk cId="3385040958" sldId="320"/>
        </pc:sldMkLst>
        <pc:picChg chg="add mod">
          <ac:chgData name="Anne McGuire" userId="62eb8c92-b0ce-41e0-8000-23e0c72f48c1" providerId="ADAL" clId="{000EC3B1-9031-934E-B3DA-785C0634C320}" dt="2021-08-27T17:49:00.937" v="42" actId="1076"/>
          <ac:picMkLst>
            <pc:docMk/>
            <pc:sldMk cId="3385040958" sldId="320"/>
            <ac:picMk id="3" creationId="{CB58F0A0-2763-604E-9A3E-7348BD3BE762}"/>
          </ac:picMkLst>
        </pc:picChg>
        <pc:picChg chg="del">
          <ac:chgData name="Anne McGuire" userId="62eb8c92-b0ce-41e0-8000-23e0c72f48c1" providerId="ADAL" clId="{000EC3B1-9031-934E-B3DA-785C0634C320}" dt="2021-08-27T17:48:56.141" v="40" actId="478"/>
          <ac:picMkLst>
            <pc:docMk/>
            <pc:sldMk cId="3385040958" sldId="320"/>
            <ac:picMk id="5" creationId="{B65927FD-D032-E345-B5F5-D6DB3D52C440}"/>
          </ac:picMkLst>
        </pc:picChg>
        <pc:cxnChg chg="del">
          <ac:chgData name="Anne McGuire" userId="62eb8c92-b0ce-41e0-8000-23e0c72f48c1" providerId="ADAL" clId="{000EC3B1-9031-934E-B3DA-785C0634C320}" dt="2021-08-27T17:49:02.726" v="43" actId="478"/>
          <ac:cxnSpMkLst>
            <pc:docMk/>
            <pc:sldMk cId="3385040958" sldId="320"/>
            <ac:cxnSpMk id="6" creationId="{D68609B5-0953-1943-BBE6-55280DCE2EC0}"/>
          </ac:cxnSpMkLst>
        </pc:cxnChg>
      </pc:sldChg>
      <pc:sldChg chg="del">
        <pc:chgData name="Anne McGuire" userId="62eb8c92-b0ce-41e0-8000-23e0c72f48c1" providerId="ADAL" clId="{000EC3B1-9031-934E-B3DA-785C0634C320}" dt="2021-08-27T18:47:13.248" v="931" actId="2696"/>
        <pc:sldMkLst>
          <pc:docMk/>
          <pc:sldMk cId="2545803491" sldId="324"/>
        </pc:sldMkLst>
      </pc:sldChg>
      <pc:sldChg chg="delSp modSp mod">
        <pc:chgData name="Anne McGuire" userId="62eb8c92-b0ce-41e0-8000-23e0c72f48c1" providerId="ADAL" clId="{000EC3B1-9031-934E-B3DA-785C0634C320}" dt="2021-08-31T15:51:43.389" v="1079" actId="1076"/>
        <pc:sldMkLst>
          <pc:docMk/>
          <pc:sldMk cId="887660826" sldId="326"/>
        </pc:sldMkLst>
        <pc:spChg chg="del mod">
          <ac:chgData name="Anne McGuire" userId="62eb8c92-b0ce-41e0-8000-23e0c72f48c1" providerId="ADAL" clId="{000EC3B1-9031-934E-B3DA-785C0634C320}" dt="2021-08-31T15:51:36.682" v="1077" actId="478"/>
          <ac:spMkLst>
            <pc:docMk/>
            <pc:sldMk cId="887660826" sldId="326"/>
            <ac:spMk id="5" creationId="{9B739361-F658-AF47-AC68-12EA83030F79}"/>
          </ac:spMkLst>
        </pc:spChg>
        <pc:picChg chg="mod">
          <ac:chgData name="Anne McGuire" userId="62eb8c92-b0ce-41e0-8000-23e0c72f48c1" providerId="ADAL" clId="{000EC3B1-9031-934E-B3DA-785C0634C320}" dt="2021-08-31T15:51:43.389" v="1079" actId="1076"/>
          <ac:picMkLst>
            <pc:docMk/>
            <pc:sldMk cId="887660826" sldId="326"/>
            <ac:picMk id="3" creationId="{0F656B5C-D072-264C-9CF3-DAE9C0EFCD4B}"/>
          </ac:picMkLst>
        </pc:picChg>
      </pc:sldChg>
      <pc:sldChg chg="addSp delSp modSp add mod">
        <pc:chgData name="Anne McGuire" userId="62eb8c92-b0ce-41e0-8000-23e0c72f48c1" providerId="ADAL" clId="{000EC3B1-9031-934E-B3DA-785C0634C320}" dt="2021-08-27T18:53:21.198" v="1018" actId="1076"/>
        <pc:sldMkLst>
          <pc:docMk/>
          <pc:sldMk cId="3959156257" sldId="327"/>
        </pc:sldMkLst>
        <pc:spChg chg="del">
          <ac:chgData name="Anne McGuire" userId="62eb8c92-b0ce-41e0-8000-23e0c72f48c1" providerId="ADAL" clId="{000EC3B1-9031-934E-B3DA-785C0634C320}" dt="2021-08-27T18:53:14.737" v="1016" actId="478"/>
          <ac:spMkLst>
            <pc:docMk/>
            <pc:sldMk cId="3959156257" sldId="327"/>
            <ac:spMk id="2" creationId="{3F0FB998-92FB-A849-9CFA-3F6BF46D73BA}"/>
          </ac:spMkLst>
        </pc:spChg>
        <pc:spChg chg="del mod">
          <ac:chgData name="Anne McGuire" userId="62eb8c92-b0ce-41e0-8000-23e0c72f48c1" providerId="ADAL" clId="{000EC3B1-9031-934E-B3DA-785C0634C320}" dt="2021-08-27T18:01:10.631" v="161" actId="478"/>
          <ac:spMkLst>
            <pc:docMk/>
            <pc:sldMk cId="3959156257" sldId="327"/>
            <ac:spMk id="3" creationId="{CDA58212-1646-B944-A320-4C7C4EA6AAED}"/>
          </ac:spMkLst>
        </pc:spChg>
        <pc:spChg chg="add del mod">
          <ac:chgData name="Anne McGuire" userId="62eb8c92-b0ce-41e0-8000-23e0c72f48c1" providerId="ADAL" clId="{000EC3B1-9031-934E-B3DA-785C0634C320}" dt="2021-08-27T18:01:13.431" v="162" actId="478"/>
          <ac:spMkLst>
            <pc:docMk/>
            <pc:sldMk cId="3959156257" sldId="327"/>
            <ac:spMk id="6" creationId="{6D941C62-06BF-8647-8A99-5FE573221B4C}"/>
          </ac:spMkLst>
        </pc:spChg>
        <pc:spChg chg="add mod">
          <ac:chgData name="Anne McGuire" userId="62eb8c92-b0ce-41e0-8000-23e0c72f48c1" providerId="ADAL" clId="{000EC3B1-9031-934E-B3DA-785C0634C320}" dt="2021-08-27T18:53:21.198" v="1018" actId="1076"/>
          <ac:spMkLst>
            <pc:docMk/>
            <pc:sldMk cId="3959156257" sldId="327"/>
            <ac:spMk id="13" creationId="{EF9CBF63-9D19-C240-8561-E919D226CBD4}"/>
          </ac:spMkLst>
        </pc:spChg>
        <pc:spChg chg="add del mod">
          <ac:chgData name="Anne McGuire" userId="62eb8c92-b0ce-41e0-8000-23e0c72f48c1" providerId="ADAL" clId="{000EC3B1-9031-934E-B3DA-785C0634C320}" dt="2021-08-27T18:01:07.756" v="160" actId="478"/>
          <ac:spMkLst>
            <pc:docMk/>
            <pc:sldMk cId="3959156257" sldId="327"/>
            <ac:spMk id="16" creationId="{C818BFD3-3B9F-0246-B0C2-8DEADAB05EA7}"/>
          </ac:spMkLst>
        </pc:spChg>
        <pc:spChg chg="add del mod">
          <ac:chgData name="Anne McGuire" userId="62eb8c92-b0ce-41e0-8000-23e0c72f48c1" providerId="ADAL" clId="{000EC3B1-9031-934E-B3DA-785C0634C320}" dt="2021-08-27T18:53:16.555" v="1017" actId="478"/>
          <ac:spMkLst>
            <pc:docMk/>
            <pc:sldMk cId="3959156257" sldId="327"/>
            <ac:spMk id="17" creationId="{0D66710F-E803-F341-A075-C054CDB99280}"/>
          </ac:spMkLst>
        </pc:spChg>
      </pc:sldChg>
      <pc:sldChg chg="modSp add mod">
        <pc:chgData name="Anne McGuire" userId="62eb8c92-b0ce-41e0-8000-23e0c72f48c1" providerId="ADAL" clId="{000EC3B1-9031-934E-B3DA-785C0634C320}" dt="2021-08-27T18:21:53.472" v="621" actId="20577"/>
        <pc:sldMkLst>
          <pc:docMk/>
          <pc:sldMk cId="947927695" sldId="328"/>
        </pc:sldMkLst>
        <pc:spChg chg="mod">
          <ac:chgData name="Anne McGuire" userId="62eb8c92-b0ce-41e0-8000-23e0c72f48c1" providerId="ADAL" clId="{000EC3B1-9031-934E-B3DA-785C0634C320}" dt="2021-08-27T18:21:53.472" v="621" actId="20577"/>
          <ac:spMkLst>
            <pc:docMk/>
            <pc:sldMk cId="947927695" sldId="328"/>
            <ac:spMk id="3" creationId="{CDA58212-1646-B944-A320-4C7C4EA6AAED}"/>
          </ac:spMkLst>
        </pc:spChg>
      </pc:sldChg>
      <pc:sldChg chg="add ord">
        <pc:chgData name="Anne McGuire" userId="62eb8c92-b0ce-41e0-8000-23e0c72f48c1" providerId="ADAL" clId="{000EC3B1-9031-934E-B3DA-785C0634C320}" dt="2021-08-27T18:47:08.293" v="930" actId="20578"/>
        <pc:sldMkLst>
          <pc:docMk/>
          <pc:sldMk cId="2498385842" sldId="329"/>
        </pc:sldMkLst>
      </pc:sldChg>
      <pc:sldChg chg="add ord">
        <pc:chgData name="Anne McGuire" userId="62eb8c92-b0ce-41e0-8000-23e0c72f48c1" providerId="ADAL" clId="{000EC3B1-9031-934E-B3DA-785C0634C320}" dt="2021-08-27T18:47:41.368" v="933" actId="20578"/>
        <pc:sldMkLst>
          <pc:docMk/>
          <pc:sldMk cId="2189177725" sldId="330"/>
        </pc:sldMkLst>
      </pc:sldChg>
      <pc:sldChg chg="addSp delSp modSp add del mod">
        <pc:chgData name="Anne McGuire" userId="62eb8c92-b0ce-41e0-8000-23e0c72f48c1" providerId="ADAL" clId="{000EC3B1-9031-934E-B3DA-785C0634C320}" dt="2021-08-30T17:10:58.624" v="1066" actId="2696"/>
        <pc:sldMkLst>
          <pc:docMk/>
          <pc:sldMk cId="1302214394" sldId="331"/>
        </pc:sldMkLst>
        <pc:spChg chg="del">
          <ac:chgData name="Anne McGuire" userId="62eb8c92-b0ce-41e0-8000-23e0c72f48c1" providerId="ADAL" clId="{000EC3B1-9031-934E-B3DA-785C0634C320}" dt="2021-08-27T18:52:41.340" v="1008" actId="478"/>
          <ac:spMkLst>
            <pc:docMk/>
            <pc:sldMk cId="1302214394" sldId="331"/>
            <ac:spMk id="2" creationId="{3F0FB998-92FB-A849-9CFA-3F6BF46D73BA}"/>
          </ac:spMkLst>
        </pc:spChg>
        <pc:spChg chg="add del mod">
          <ac:chgData name="Anne McGuire" userId="62eb8c92-b0ce-41e0-8000-23e0c72f48c1" providerId="ADAL" clId="{000EC3B1-9031-934E-B3DA-785C0634C320}" dt="2021-08-27T18:52:45.048" v="1010" actId="478"/>
          <ac:spMkLst>
            <pc:docMk/>
            <pc:sldMk cId="1302214394" sldId="331"/>
            <ac:spMk id="7" creationId="{C1872CE7-B575-5C43-B41C-9FAD8A6166BC}"/>
          </ac:spMkLst>
        </pc:spChg>
        <pc:spChg chg="add mod">
          <ac:chgData name="Anne McGuire" userId="62eb8c92-b0ce-41e0-8000-23e0c72f48c1" providerId="ADAL" clId="{000EC3B1-9031-934E-B3DA-785C0634C320}" dt="2021-08-27T18:55:05.265" v="1064" actId="1076"/>
          <ac:spMkLst>
            <pc:docMk/>
            <pc:sldMk cId="1302214394" sldId="331"/>
            <ac:spMk id="8" creationId="{257BC11E-3A75-0240-9E45-72480B66DC52}"/>
          </ac:spMkLst>
        </pc:spChg>
        <pc:picChg chg="del">
          <ac:chgData name="Anne McGuire" userId="62eb8c92-b0ce-41e0-8000-23e0c72f48c1" providerId="ADAL" clId="{000EC3B1-9031-934E-B3DA-785C0634C320}" dt="2021-08-27T18:52:46.534" v="1011" actId="478"/>
          <ac:picMkLst>
            <pc:docMk/>
            <pc:sldMk cId="1302214394" sldId="331"/>
            <ac:picMk id="4" creationId="{31797A3E-00AA-784E-80C6-E6494E50371E}"/>
          </ac:picMkLst>
        </pc:picChg>
        <pc:picChg chg="add mod">
          <ac:chgData name="Anne McGuire" userId="62eb8c92-b0ce-41e0-8000-23e0c72f48c1" providerId="ADAL" clId="{000EC3B1-9031-934E-B3DA-785C0634C320}" dt="2021-08-27T18:55:01.002" v="1063" actId="1076"/>
          <ac:picMkLst>
            <pc:docMk/>
            <pc:sldMk cId="1302214394" sldId="331"/>
            <ac:picMk id="5" creationId="{7ADDD5C6-C268-9747-9629-896B1C5E8AF2}"/>
          </ac:picMkLst>
        </pc:picChg>
      </pc:sldChg>
    </pc:docChg>
  </pc:docChgLst>
  <pc:docChgLst>
    <pc:chgData name="Anne McGuire" userId="62eb8c92-b0ce-41e0-8000-23e0c72f48c1" providerId="ADAL" clId="{8E1E2176-710B-C34A-BA0D-80B009BF2806}"/>
    <pc:docChg chg="delSld modSection">
      <pc:chgData name="Anne McGuire" userId="62eb8c92-b0ce-41e0-8000-23e0c72f48c1" providerId="ADAL" clId="{8E1E2176-710B-C34A-BA0D-80B009BF2806}" dt="2021-09-03T13:34:22.982" v="2" actId="2696"/>
      <pc:docMkLst>
        <pc:docMk/>
      </pc:docMkLst>
      <pc:sldChg chg="del">
        <pc:chgData name="Anne McGuire" userId="62eb8c92-b0ce-41e0-8000-23e0c72f48c1" providerId="ADAL" clId="{8E1E2176-710B-C34A-BA0D-80B009BF2806}" dt="2021-09-03T13:33:44.914" v="0" actId="2696"/>
        <pc:sldMkLst>
          <pc:docMk/>
          <pc:sldMk cId="714081090" sldId="316"/>
        </pc:sldMkLst>
      </pc:sldChg>
      <pc:sldChg chg="del">
        <pc:chgData name="Anne McGuire" userId="62eb8c92-b0ce-41e0-8000-23e0c72f48c1" providerId="ADAL" clId="{8E1E2176-710B-C34A-BA0D-80B009BF2806}" dt="2021-09-03T13:34:09.124" v="1" actId="2696"/>
        <pc:sldMkLst>
          <pc:docMk/>
          <pc:sldMk cId="1154692273" sldId="318"/>
        </pc:sldMkLst>
      </pc:sldChg>
      <pc:sldChg chg="del">
        <pc:chgData name="Anne McGuire" userId="62eb8c92-b0ce-41e0-8000-23e0c72f48c1" providerId="ADAL" clId="{8E1E2176-710B-C34A-BA0D-80B009BF2806}" dt="2021-09-03T13:33:44.914" v="0" actId="2696"/>
        <pc:sldMkLst>
          <pc:docMk/>
          <pc:sldMk cId="3385040958" sldId="320"/>
        </pc:sldMkLst>
      </pc:sldChg>
      <pc:sldChg chg="del">
        <pc:chgData name="Anne McGuire" userId="62eb8c92-b0ce-41e0-8000-23e0c72f48c1" providerId="ADAL" clId="{8E1E2176-710B-C34A-BA0D-80B009BF2806}" dt="2021-09-03T13:33:44.914" v="0" actId="2696"/>
        <pc:sldMkLst>
          <pc:docMk/>
          <pc:sldMk cId="2189753064" sldId="321"/>
        </pc:sldMkLst>
      </pc:sldChg>
      <pc:sldChg chg="del">
        <pc:chgData name="Anne McGuire" userId="62eb8c92-b0ce-41e0-8000-23e0c72f48c1" providerId="ADAL" clId="{8E1E2176-710B-C34A-BA0D-80B009BF2806}" dt="2021-09-03T13:33:44.914" v="0" actId="2696"/>
        <pc:sldMkLst>
          <pc:docMk/>
          <pc:sldMk cId="3524404874" sldId="322"/>
        </pc:sldMkLst>
      </pc:sldChg>
      <pc:sldChg chg="del">
        <pc:chgData name="Anne McGuire" userId="62eb8c92-b0ce-41e0-8000-23e0c72f48c1" providerId="ADAL" clId="{8E1E2176-710B-C34A-BA0D-80B009BF2806}" dt="2021-09-03T13:34:09.124" v="1" actId="2696"/>
        <pc:sldMkLst>
          <pc:docMk/>
          <pc:sldMk cId="2980197115" sldId="323"/>
        </pc:sldMkLst>
      </pc:sldChg>
      <pc:sldChg chg="del">
        <pc:chgData name="Anne McGuire" userId="62eb8c92-b0ce-41e0-8000-23e0c72f48c1" providerId="ADAL" clId="{8E1E2176-710B-C34A-BA0D-80B009BF2806}" dt="2021-09-03T13:34:09.124" v="1" actId="2696"/>
        <pc:sldMkLst>
          <pc:docMk/>
          <pc:sldMk cId="26433497" sldId="325"/>
        </pc:sldMkLst>
      </pc:sldChg>
      <pc:sldChg chg="del">
        <pc:chgData name="Anne McGuire" userId="62eb8c92-b0ce-41e0-8000-23e0c72f48c1" providerId="ADAL" clId="{8E1E2176-710B-C34A-BA0D-80B009BF2806}" dt="2021-09-03T13:34:09.124" v="1" actId="2696"/>
        <pc:sldMkLst>
          <pc:docMk/>
          <pc:sldMk cId="2498385842" sldId="329"/>
        </pc:sldMkLst>
      </pc:sldChg>
      <pc:sldChg chg="del">
        <pc:chgData name="Anne McGuire" userId="62eb8c92-b0ce-41e0-8000-23e0c72f48c1" providerId="ADAL" clId="{8E1E2176-710B-C34A-BA0D-80B009BF2806}" dt="2021-09-03T13:34:22.982" v="2" actId="2696"/>
        <pc:sldMkLst>
          <pc:docMk/>
          <pc:sldMk cId="2189177725" sldId="330"/>
        </pc:sldMkLst>
      </pc:sldChg>
    </pc:docChg>
  </pc:docChgLst>
  <pc:docChgLst>
    <pc:chgData name="Anne McGuire" userId="62eb8c92-b0ce-41e0-8000-23e0c72f48c1" providerId="ADAL" clId="{5BB9E40D-7CF8-3549-917E-55AD3F4A1E28}"/>
    <pc:docChg chg="undo custSel addSld delSld modSld sldOrd modSection">
      <pc:chgData name="Anne McGuire" userId="62eb8c92-b0ce-41e0-8000-23e0c72f48c1" providerId="ADAL" clId="{5BB9E40D-7CF8-3549-917E-55AD3F4A1E28}" dt="2020-07-29T16:22:01.463" v="47" actId="20577"/>
      <pc:docMkLst>
        <pc:docMk/>
      </pc:docMkLst>
      <pc:sldChg chg="modSp mod">
        <pc:chgData name="Anne McGuire" userId="62eb8c92-b0ce-41e0-8000-23e0c72f48c1" providerId="ADAL" clId="{5BB9E40D-7CF8-3549-917E-55AD3F4A1E28}" dt="2020-07-29T16:20:33.708" v="32" actId="20577"/>
        <pc:sldMkLst>
          <pc:docMk/>
          <pc:sldMk cId="2448984882" sldId="260"/>
        </pc:sldMkLst>
        <pc:spChg chg="mod">
          <ac:chgData name="Anne McGuire" userId="62eb8c92-b0ce-41e0-8000-23e0c72f48c1" providerId="ADAL" clId="{5BB9E40D-7CF8-3549-917E-55AD3F4A1E28}" dt="2020-07-29T16:20:33.708" v="32" actId="20577"/>
          <ac:spMkLst>
            <pc:docMk/>
            <pc:sldMk cId="2448984882" sldId="260"/>
            <ac:spMk id="10" creationId="{DD6496F7-5C82-1D48-A15F-2ADEA8804DAE}"/>
          </ac:spMkLst>
        </pc:spChg>
      </pc:sldChg>
      <pc:sldChg chg="modSp mod">
        <pc:chgData name="Anne McGuire" userId="62eb8c92-b0ce-41e0-8000-23e0c72f48c1" providerId="ADAL" clId="{5BB9E40D-7CF8-3549-917E-55AD3F4A1E28}" dt="2020-07-29T16:22:01.463" v="47" actId="20577"/>
        <pc:sldMkLst>
          <pc:docMk/>
          <pc:sldMk cId="2361498466" sldId="282"/>
        </pc:sldMkLst>
        <pc:spChg chg="mod">
          <ac:chgData name="Anne McGuire" userId="62eb8c92-b0ce-41e0-8000-23e0c72f48c1" providerId="ADAL" clId="{5BB9E40D-7CF8-3549-917E-55AD3F4A1E28}" dt="2020-07-29T16:22:01.463" v="47" actId="20577"/>
          <ac:spMkLst>
            <pc:docMk/>
            <pc:sldMk cId="2361498466" sldId="282"/>
            <ac:spMk id="9" creationId="{451C4657-82BF-B345-B2FA-9BB38492E255}"/>
          </ac:spMkLst>
        </pc:spChg>
      </pc:sldChg>
      <pc:sldChg chg="addSp delSp modSp mod">
        <pc:chgData name="Anne McGuire" userId="62eb8c92-b0ce-41e0-8000-23e0c72f48c1" providerId="ADAL" clId="{5BB9E40D-7CF8-3549-917E-55AD3F4A1E28}" dt="2020-07-29T16:21:18.915" v="39" actId="1076"/>
        <pc:sldMkLst>
          <pc:docMk/>
          <pc:sldMk cId="1594520129" sldId="283"/>
        </pc:sldMkLst>
        <pc:spChg chg="del">
          <ac:chgData name="Anne McGuire" userId="62eb8c92-b0ce-41e0-8000-23e0c72f48c1" providerId="ADAL" clId="{5BB9E40D-7CF8-3549-917E-55AD3F4A1E28}" dt="2020-07-29T16:21:11.882" v="38" actId="478"/>
          <ac:spMkLst>
            <pc:docMk/>
            <pc:sldMk cId="1594520129" sldId="283"/>
            <ac:spMk id="9" creationId="{D33FB268-AFE4-194E-A502-9DFD04EC998F}"/>
          </ac:spMkLst>
        </pc:spChg>
        <pc:spChg chg="add mod">
          <ac:chgData name="Anne McGuire" userId="62eb8c92-b0ce-41e0-8000-23e0c72f48c1" providerId="ADAL" clId="{5BB9E40D-7CF8-3549-917E-55AD3F4A1E28}" dt="2020-07-29T16:21:18.915" v="39" actId="1076"/>
          <ac:spMkLst>
            <pc:docMk/>
            <pc:sldMk cId="1594520129" sldId="283"/>
            <ac:spMk id="13" creationId="{9D384015-C6AF-514C-8316-CB83992D7A01}"/>
          </ac:spMkLst>
        </pc:spChg>
      </pc:sldChg>
      <pc:sldChg chg="addSp delSp modSp mod">
        <pc:chgData name="Anne McGuire" userId="62eb8c92-b0ce-41e0-8000-23e0c72f48c1" providerId="ADAL" clId="{5BB9E40D-7CF8-3549-917E-55AD3F4A1E28}" dt="2020-07-29T16:21:33.728" v="41"/>
        <pc:sldMkLst>
          <pc:docMk/>
          <pc:sldMk cId="2443217801" sldId="284"/>
        </pc:sldMkLst>
        <pc:spChg chg="del">
          <ac:chgData name="Anne McGuire" userId="62eb8c92-b0ce-41e0-8000-23e0c72f48c1" providerId="ADAL" clId="{5BB9E40D-7CF8-3549-917E-55AD3F4A1E28}" dt="2020-07-29T16:21:32.892" v="40" actId="478"/>
          <ac:spMkLst>
            <pc:docMk/>
            <pc:sldMk cId="2443217801" sldId="284"/>
            <ac:spMk id="10" creationId="{0BD81E43-9DA0-2848-8A31-5014CBE1348B}"/>
          </ac:spMkLst>
        </pc:spChg>
        <pc:spChg chg="add mod">
          <ac:chgData name="Anne McGuire" userId="62eb8c92-b0ce-41e0-8000-23e0c72f48c1" providerId="ADAL" clId="{5BB9E40D-7CF8-3549-917E-55AD3F4A1E28}" dt="2020-07-29T16:21:33.728" v="41"/>
          <ac:spMkLst>
            <pc:docMk/>
            <pc:sldMk cId="2443217801" sldId="284"/>
            <ac:spMk id="13" creationId="{55C9D45C-9370-EC42-A0B0-095A43BE55B8}"/>
          </ac:spMkLst>
        </pc:spChg>
      </pc:sldChg>
      <pc:sldChg chg="addSp delSp modSp mod">
        <pc:chgData name="Anne McGuire" userId="62eb8c92-b0ce-41e0-8000-23e0c72f48c1" providerId="ADAL" clId="{5BB9E40D-7CF8-3549-917E-55AD3F4A1E28}" dt="2020-07-29T16:21:40.898" v="43"/>
        <pc:sldMkLst>
          <pc:docMk/>
          <pc:sldMk cId="2750631120" sldId="285"/>
        </pc:sldMkLst>
        <pc:spChg chg="del">
          <ac:chgData name="Anne McGuire" userId="62eb8c92-b0ce-41e0-8000-23e0c72f48c1" providerId="ADAL" clId="{5BB9E40D-7CF8-3549-917E-55AD3F4A1E28}" dt="2020-07-29T16:21:40.028" v="42" actId="478"/>
          <ac:spMkLst>
            <pc:docMk/>
            <pc:sldMk cId="2750631120" sldId="285"/>
            <ac:spMk id="9" creationId="{5E12523E-9BBD-5749-BB68-BAE5A4959F55}"/>
          </ac:spMkLst>
        </pc:spChg>
        <pc:spChg chg="add mod">
          <ac:chgData name="Anne McGuire" userId="62eb8c92-b0ce-41e0-8000-23e0c72f48c1" providerId="ADAL" clId="{5BB9E40D-7CF8-3549-917E-55AD3F4A1E28}" dt="2020-07-29T16:21:40.898" v="43"/>
          <ac:spMkLst>
            <pc:docMk/>
            <pc:sldMk cId="2750631120" sldId="285"/>
            <ac:spMk id="13" creationId="{ECC2812B-B2C4-BF4E-B566-C8CCC3E67399}"/>
          </ac:spMkLst>
        </pc:spChg>
      </pc:sldChg>
      <pc:sldChg chg="add del">
        <pc:chgData name="Anne McGuire" userId="62eb8c92-b0ce-41e0-8000-23e0c72f48c1" providerId="ADAL" clId="{5BB9E40D-7CF8-3549-917E-55AD3F4A1E28}" dt="2020-07-29T14:51:20.675" v="1" actId="2696"/>
        <pc:sldMkLst>
          <pc:docMk/>
          <pc:sldMk cId="2274172241" sldId="286"/>
        </pc:sldMkLst>
      </pc:sldChg>
      <pc:sldChg chg="modSp add mod ord">
        <pc:chgData name="Anne McGuire" userId="62eb8c92-b0ce-41e0-8000-23e0c72f48c1" providerId="ADAL" clId="{5BB9E40D-7CF8-3549-917E-55AD3F4A1E28}" dt="2020-07-29T14:59:04.914" v="4" actId="20577"/>
        <pc:sldMkLst>
          <pc:docMk/>
          <pc:sldMk cId="3951199916" sldId="286"/>
        </pc:sldMkLst>
        <pc:spChg chg="mod">
          <ac:chgData name="Anne McGuire" userId="62eb8c92-b0ce-41e0-8000-23e0c72f48c1" providerId="ADAL" clId="{5BB9E40D-7CF8-3549-917E-55AD3F4A1E28}" dt="2020-07-29T14:59:04.914" v="4" actId="20577"/>
          <ac:spMkLst>
            <pc:docMk/>
            <pc:sldMk cId="3951199916" sldId="286"/>
            <ac:spMk id="2" creationId="{B86E96C8-A5C9-484A-9E08-B4F959AE081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C8CA1-1B20-1349-872E-C4E17631A779}" type="datetimeFigureOut">
              <a:rPr lang="en-US" smtClean="0"/>
              <a:t>9/3/21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DD4E5-BE31-DD4A-A1CC-F8730DA11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5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you see this note?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DD4E5-BE31-DD4A-A1CC-F8730DA117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77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DD4E5-BE31-DD4A-A1CC-F8730DA117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61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DD4E5-BE31-DD4A-A1CC-F8730DA117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51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B6FBC-850C-7043-8A93-21434E5603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1E829B-A055-CC4A-B057-ECA2E82784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60C6E-EABD-7F42-A2A2-0FAE2EE4D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497C-6239-F340-91C4-75C48D42A14C}" type="datetimeFigureOut">
              <a:rPr lang="en-US" smtClean="0"/>
              <a:t>9/3/21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917B6-9896-B446-B798-B073E8273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32A4A-C36E-624C-A43F-140DF0715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FABE-893A-7448-84CC-A066ABA17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37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98C54-BC76-244A-8C9C-0C9B4BE64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C2EED7-4441-7346-A6B8-E6E546C495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84B91-DF23-9142-AF40-6FD52B91B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497C-6239-F340-91C4-75C48D42A14C}" type="datetimeFigureOut">
              <a:rPr lang="en-US" smtClean="0"/>
              <a:t>9/3/21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F2EB8-DD59-9F42-8AF1-571E28375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827B3-A318-8946-A8FF-0847D0584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FABE-893A-7448-84CC-A066ABA17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59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1E688-5005-F049-B477-1FDE22C883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CD39B7-ADE3-CC45-9CC2-299C74A16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F4835-6D0A-9C4A-A516-D97B12859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497C-6239-F340-91C4-75C48D42A14C}" type="datetimeFigureOut">
              <a:rPr lang="en-US" smtClean="0"/>
              <a:t>9/3/21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0F8E2-095E-B845-AAD6-72719218D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EF1EC-092B-8046-AC42-E6D4BF606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FABE-893A-7448-84CC-A066ABA17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14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2C78-EB56-7046-8A24-46779E95C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7B746-7FC0-2D44-96C2-F1B817208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C2483-89F4-AB4D-B568-73D24EF88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497C-6239-F340-91C4-75C48D42A14C}" type="datetimeFigureOut">
              <a:rPr lang="en-US" smtClean="0"/>
              <a:t>9/3/21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86475-05EF-2642-9DAB-8B452DFAE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D9A9E-981F-DA40-AB06-5BA05D98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FABE-893A-7448-84CC-A066ABA17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49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5010A-1079-FA4E-B4A3-8A6FE17C3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D15E3-8232-FA40-BABD-09F1AFE4A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A5E3D-C775-E443-96A6-C1AF62AE2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497C-6239-F340-91C4-75C48D42A14C}" type="datetimeFigureOut">
              <a:rPr lang="en-US" smtClean="0"/>
              <a:t>9/3/21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B223C-4FA4-C542-B970-9B2755823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84D55-94F7-9043-966F-7CBD5966B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FABE-893A-7448-84CC-A066ABA17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32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6E851-D7C2-8544-A319-7780944B9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60E93-348D-4E48-AB19-EEBC2F0EF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DC9024-3D97-9047-A366-4A2CAE2E5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694B1-5965-2244-86E0-97E2D6FEE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497C-6239-F340-91C4-75C48D42A14C}" type="datetimeFigureOut">
              <a:rPr lang="en-US" smtClean="0"/>
              <a:t>9/3/21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81996-558C-664A-94CB-AD21FA049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EB8208-491C-C940-80FA-C79772DE7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FABE-893A-7448-84CC-A066ABA17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34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F9674-1F36-3B4E-BD88-DC53DB591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96BE2-0399-9045-AA40-1CC9A6792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25F15D-7DF2-1245-A3EA-D7F3BD086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D8C349-D504-9447-AC6C-2313B8F071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EF7973-6E2F-974A-A8C0-58BDEEAEA6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D3AD90-232A-E245-84C8-8F2B4B33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497C-6239-F340-91C4-75C48D42A14C}" type="datetimeFigureOut">
              <a:rPr lang="en-US" smtClean="0"/>
              <a:t>9/3/21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34D5F6-91BA-7A47-BA23-CEA0871A1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CB656A-DB2B-BB43-BF51-54D675417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FABE-893A-7448-84CC-A066ABA17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35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75C6C-5AF4-824C-B10B-2F6DF61EC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8617F1-8A60-8841-A013-020BE1165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497C-6239-F340-91C4-75C48D42A14C}" type="datetimeFigureOut">
              <a:rPr lang="en-US" smtClean="0"/>
              <a:t>9/3/21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68BBE9-CC94-954D-B1CA-A3FC7D12D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409EE-5C2F-CD41-9CF3-AD09A34B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FABE-893A-7448-84CC-A066ABA17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06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CC54F0-97BD-AC45-9F96-0AA2C3B3B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497C-6239-F340-91C4-75C48D42A14C}" type="datetimeFigureOut">
              <a:rPr lang="en-US" smtClean="0"/>
              <a:t>9/3/21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586E3D-07D8-5F4A-A5BA-418BB1357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5E831-7F4E-D54F-9D4D-06429F18D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FABE-893A-7448-84CC-A066ABA17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28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38F3D-CA7F-5D45-9589-A6376C870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B6887-A87C-664C-8E67-BF54B778E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4AB1F5-FFC4-A141-BA64-B5AFC5A1D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D6F139-A410-224F-8431-0E1BA9D20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497C-6239-F340-91C4-75C48D42A14C}" type="datetimeFigureOut">
              <a:rPr lang="en-US" smtClean="0"/>
              <a:t>9/3/21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96EC6F-CC47-6846-846C-7FE9E435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92242C-7F65-A844-B1A4-A911057F3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FABE-893A-7448-84CC-A066ABA17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32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0EE76-6086-D44E-BB88-1E9EB983E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00C2F5-1580-4748-BB24-1516427E72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59B720-C20E-264C-B576-BB8776BFD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759B5-49C8-9F4E-B8F5-ECD03632A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2497C-6239-F340-91C4-75C48D42A14C}" type="datetimeFigureOut">
              <a:rPr lang="en-US" smtClean="0"/>
              <a:t>9/3/21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8A6F9-CD9B-CF40-B1D3-81426C377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B5EDCC-0333-9A4A-A025-88648D6B1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0FABE-893A-7448-84CC-A066ABA17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79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93D36C-EB5A-AD41-A5B8-44F7CDF9A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4AAB0-FFB0-6147-BB81-FA6675BDB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0EBF4-9876-A243-A0A2-5F148BF30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2497C-6239-F340-91C4-75C48D42A14C}" type="datetimeFigureOut">
              <a:rPr lang="en-US" smtClean="0"/>
              <a:t>9/3/21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76081-1EA8-184B-ABDD-7BD25503C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2B5E3-0FCC-5B4B-9980-9E83AFD3B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0FABE-893A-7448-84CC-A066ABA17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3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656B5C-D072-264C-9CF3-DAE9C0EFCD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68656" y="935349"/>
            <a:ext cx="10654688" cy="498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0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FB998-92FB-A849-9CFA-3F6BF46D7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28" y="1417320"/>
            <a:ext cx="4887685" cy="1329472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Rollerscript Smooth" panose="03050600040307000000" pitchFamily="66" charset="77"/>
                <a:ea typeface="Rollerscript Smooth" panose="03050600040307000000" pitchFamily="66" charset="77"/>
              </a:rPr>
              <a:t>Parish Action Guide: Simple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58212-1646-B944-A320-4C7C4EA6A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828" y="3041370"/>
            <a:ext cx="4887685" cy="2929124"/>
          </a:xfrm>
        </p:spPr>
        <p:txBody>
          <a:bodyPr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Azo Sans" panose="020B0603030303020204" pitchFamily="34" charset="77"/>
              </a:rPr>
              <a:t>Display poster.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Azo Sans" panose="020B0603030303020204" pitchFamily="34" charset="77"/>
              </a:rPr>
              <a:t>Reflect.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Azo Sans" panose="020B0603030303020204" pitchFamily="34" charset="77"/>
              </a:rPr>
              <a:t>Preach on Respect Life Sunday.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Azo Sans" panose="020B0603030303020204" pitchFamily="34" charset="77"/>
              </a:rPr>
              <a:t>Pray for for the protection of human life.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Azo Sans" panose="020B0603030303020204" pitchFamily="34" charset="77"/>
              </a:rPr>
              <a:t>Educate.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4C67F7F-C3DB-F64A-A921-510019F7E4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13804" y="330789"/>
            <a:ext cx="4718717" cy="610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28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FB998-92FB-A849-9CFA-3F6BF46D7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28" y="726141"/>
            <a:ext cx="4887685" cy="1329472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Rollerscript Smooth" panose="03050600040307000000" pitchFamily="66" charset="77"/>
                <a:ea typeface="Rollerscript Smooth" panose="03050600040307000000" pitchFamily="66" charset="77"/>
              </a:rPr>
              <a:t>Parish Action Guide: Sample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58212-1646-B944-A320-4C7C4EA6A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828" y="2299448"/>
            <a:ext cx="4887685" cy="4186284"/>
          </a:xfrm>
        </p:spPr>
        <p:txBody>
          <a:bodyPr anchor="t">
            <a:normAutofit/>
          </a:bodyPr>
          <a:lstStyle/>
          <a:p>
            <a:r>
              <a:rPr lang="en-US" sz="2000" dirty="0">
                <a:latin typeface="Azo Sans" panose="020B0603030303020204" pitchFamily="34" charset="77"/>
              </a:rPr>
              <a:t>Connect with your pastor and parish staff.</a:t>
            </a:r>
          </a:p>
          <a:p>
            <a:r>
              <a:rPr lang="en-US" sz="2000" dirty="0">
                <a:latin typeface="Azo Sans" panose="020B0603030303020204" pitchFamily="34" charset="77"/>
              </a:rPr>
              <a:t>Research and gather materials.</a:t>
            </a:r>
          </a:p>
          <a:p>
            <a:r>
              <a:rPr lang="en-US" sz="2000" dirty="0">
                <a:latin typeface="Azo Sans" panose="020B0603030303020204" pitchFamily="34" charset="77"/>
              </a:rPr>
              <a:t>Recruit volunteers.</a:t>
            </a:r>
          </a:p>
          <a:p>
            <a:r>
              <a:rPr lang="en-US" sz="2000" dirty="0">
                <a:latin typeface="Azo Sans" panose="020B0603030303020204" pitchFamily="34" charset="77"/>
              </a:rPr>
              <a:t>Submit bulletin &amp; pulpit announcements.</a:t>
            </a:r>
          </a:p>
          <a:p>
            <a:r>
              <a:rPr lang="en-US" sz="2000" dirty="0">
                <a:latin typeface="Azo Sans" panose="020B0603030303020204" pitchFamily="34" charset="77"/>
              </a:rPr>
              <a:t>Tie up any loose ends and make sure everyone has what they need.</a:t>
            </a:r>
          </a:p>
          <a:p>
            <a:r>
              <a:rPr lang="en-US" sz="2000" dirty="0">
                <a:latin typeface="Azo Sans" panose="020B0603030303020204" pitchFamily="34" charset="77"/>
              </a:rPr>
              <a:t>Set up.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652543D-4720-094C-B47D-44E1D8E6F9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92317" y="726141"/>
            <a:ext cx="4003535" cy="5181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A0DC37-3F34-6C46-BAA3-909071EE18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18050" y="1304686"/>
            <a:ext cx="4003535" cy="518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85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FB998-92FB-A849-9CFA-3F6BF46D7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28" y="726141"/>
            <a:ext cx="4887685" cy="1329472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Rollerscript Smooth" panose="03050600040307000000" pitchFamily="66" charset="77"/>
                <a:ea typeface="Rollerscript Smooth" panose="03050600040307000000" pitchFamily="66" charset="77"/>
              </a:rPr>
              <a:t>Parish Action Guide: Sample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58212-1646-B944-A320-4C7C4EA6A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828" y="2299448"/>
            <a:ext cx="4887685" cy="4186284"/>
          </a:xfrm>
        </p:spPr>
        <p:txBody>
          <a:bodyPr anchor="t">
            <a:normAutofit/>
          </a:bodyPr>
          <a:lstStyle/>
          <a:p>
            <a:r>
              <a:rPr lang="en-US" sz="2000" dirty="0">
                <a:latin typeface="Azo Sans" panose="020B0603030303020204" pitchFamily="34" charset="77"/>
              </a:rPr>
              <a:t>Facilitate the activity.</a:t>
            </a:r>
          </a:p>
          <a:p>
            <a:r>
              <a:rPr lang="en-US" sz="2000" dirty="0">
                <a:latin typeface="Azo Sans" panose="020B0603030303020204" pitchFamily="34" charset="77"/>
              </a:rPr>
              <a:t>Monitor the activity.</a:t>
            </a:r>
          </a:p>
          <a:p>
            <a:r>
              <a:rPr lang="en-US" sz="2000" dirty="0">
                <a:latin typeface="Azo Sans" panose="020B0603030303020204" pitchFamily="34" charset="77"/>
              </a:rPr>
              <a:t>Take pictures. </a:t>
            </a:r>
          </a:p>
          <a:p>
            <a:r>
              <a:rPr lang="en-US" sz="2000" dirty="0">
                <a:latin typeface="Azo Sans" panose="020B0603030303020204" pitchFamily="34" charset="77"/>
              </a:rPr>
              <a:t>Clean up.</a:t>
            </a:r>
          </a:p>
          <a:p>
            <a:r>
              <a:rPr lang="en-US" sz="2000" dirty="0">
                <a:latin typeface="Azo Sans" panose="020B0603030303020204" pitchFamily="34" charset="77"/>
              </a:rPr>
              <a:t>Follow up (express thanks, take notes, share with the community).</a:t>
            </a:r>
          </a:p>
          <a:p>
            <a:pPr marL="0" indent="0">
              <a:buNone/>
            </a:pPr>
            <a:endParaRPr lang="en-US" sz="2000" dirty="0">
              <a:latin typeface="Azo Sans" panose="020B0603030303020204" pitchFamily="34" charset="77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652543D-4720-094C-B47D-44E1D8E6F9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92317" y="726141"/>
            <a:ext cx="4003535" cy="5181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A0DC37-3F34-6C46-BAA3-909071EE18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18050" y="1304686"/>
            <a:ext cx="4003535" cy="518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27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FB998-92FB-A849-9CFA-3F6BF46D7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28" y="1417320"/>
            <a:ext cx="4887685" cy="1329472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Rollerscript Smooth" panose="03050600040307000000" pitchFamily="66" charset="77"/>
                <a:ea typeface="Rollerscript Smooth" panose="03050600040307000000" pitchFamily="66" charset="77"/>
              </a:rPr>
              <a:t>Parish Action Guide: Announcements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489540-1476-6D4A-81E5-F259B058674C}"/>
              </a:ext>
            </a:extLst>
          </p:cNvPr>
          <p:cNvSpPr txBox="1">
            <a:spLocks/>
          </p:cNvSpPr>
          <p:nvPr/>
        </p:nvSpPr>
        <p:spPr>
          <a:xfrm>
            <a:off x="807828" y="3041371"/>
            <a:ext cx="4887685" cy="21396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zo Sans" panose="020B0603030303020204" pitchFamily="34" charset="77"/>
              </a:rPr>
              <a:t>Suggested dates provided</a:t>
            </a:r>
          </a:p>
          <a:p>
            <a:r>
              <a:rPr lang="en-US" sz="2000" dirty="0">
                <a:latin typeface="Azo Sans" panose="020B0603030303020204" pitchFamily="34" charset="77"/>
              </a:rPr>
              <a:t>Simple ideas for observing Respect Life Month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E8216B-1E3C-AB40-8218-10F8501811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68497" y="911582"/>
            <a:ext cx="3890555" cy="503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73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FB998-92FB-A849-9CFA-3F6BF46D7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28" y="1417320"/>
            <a:ext cx="4887685" cy="1329472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Rollerscript Smooth" panose="03050600040307000000" pitchFamily="66" charset="77"/>
                <a:ea typeface="Rollerscript Smooth" panose="03050600040307000000" pitchFamily="66" charset="77"/>
              </a:rPr>
              <a:t>Parish Action Guide: Intercessions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C2313D6-2FB4-3640-82BB-A82211349A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069158" y="838477"/>
            <a:ext cx="4003535" cy="518104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C9DFB3-8CA3-2841-87C4-8873FC31D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828" y="3041371"/>
            <a:ext cx="4887685" cy="2139676"/>
          </a:xfrm>
        </p:spPr>
        <p:txBody>
          <a:bodyPr anchor="t">
            <a:normAutofit/>
          </a:bodyPr>
          <a:lstStyle/>
          <a:p>
            <a:r>
              <a:rPr lang="en-US" sz="2000" dirty="0">
                <a:latin typeface="Azo Sans" panose="020B0603030303020204" pitchFamily="34" charset="77"/>
              </a:rPr>
              <a:t>Prayer of the Faithful</a:t>
            </a:r>
          </a:p>
          <a:p>
            <a:r>
              <a:rPr lang="en-US" sz="2000" dirty="0">
                <a:latin typeface="Azo Sans" panose="020B0603030303020204" pitchFamily="34" charset="77"/>
              </a:rPr>
              <a:t>Bulletin</a:t>
            </a:r>
          </a:p>
          <a:p>
            <a:r>
              <a:rPr lang="en-US" sz="2000" dirty="0">
                <a:latin typeface="Azo Sans" panose="020B0603030303020204" pitchFamily="34" charset="77"/>
              </a:rPr>
              <a:t>Parish communications</a:t>
            </a:r>
          </a:p>
          <a:p>
            <a:r>
              <a:rPr lang="en-US" sz="2000" dirty="0">
                <a:latin typeface="Azo Sans" panose="020B0603030303020204" pitchFamily="34" charset="77"/>
              </a:rPr>
              <a:t>Family prayer</a:t>
            </a:r>
          </a:p>
          <a:p>
            <a:r>
              <a:rPr lang="en-US" sz="2000" dirty="0">
                <a:latin typeface="Azo Sans" panose="020B0603030303020204" pitchFamily="34" charset="77"/>
              </a:rPr>
              <a:t>Religion class</a:t>
            </a:r>
          </a:p>
          <a:p>
            <a:pPr marL="0" indent="0">
              <a:buNone/>
            </a:pPr>
            <a:endParaRPr lang="en-US" sz="2000" dirty="0">
              <a:latin typeface="Azo Sans" panose="020B06030303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3909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FB998-92FB-A849-9CFA-3F6BF46D7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28" y="1417320"/>
            <a:ext cx="4887685" cy="1329472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Rollerscript Smooth" panose="03050600040307000000" pitchFamily="66" charset="77"/>
                <a:ea typeface="Rollerscript Smooth" panose="03050600040307000000" pitchFamily="66" charset="77"/>
              </a:rPr>
              <a:t>Parish Action Guide: Homily Helps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58212-1646-B944-A320-4C7C4EA6A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828" y="3041371"/>
            <a:ext cx="4887685" cy="2139676"/>
          </a:xfrm>
        </p:spPr>
        <p:txBody>
          <a:bodyPr anchor="t">
            <a:normAutofit/>
          </a:bodyPr>
          <a:lstStyle/>
          <a:p>
            <a:r>
              <a:rPr lang="en-US" sz="2000" dirty="0">
                <a:latin typeface="Azo Sans" panose="020B0603030303020204" pitchFamily="34" charset="77"/>
              </a:rPr>
              <a:t>St. Joseph’s example</a:t>
            </a:r>
          </a:p>
          <a:p>
            <a:r>
              <a:rPr lang="en-US" sz="2000" dirty="0">
                <a:latin typeface="Azo Sans" panose="020B0603030303020204" pitchFamily="34" charset="77"/>
              </a:rPr>
              <a:t>Use in entirety or piecemeal</a:t>
            </a:r>
          </a:p>
          <a:p>
            <a:r>
              <a:rPr lang="en-US" sz="2000" dirty="0">
                <a:latin typeface="Azo Sans" panose="020B0603030303020204" pitchFamily="34" charset="77"/>
              </a:rPr>
              <a:t>Other settings (Bible studies, small groups, talks)</a:t>
            </a:r>
          </a:p>
          <a:p>
            <a:pPr marL="0" indent="0">
              <a:buNone/>
            </a:pPr>
            <a:endParaRPr lang="en-US" sz="2000" dirty="0">
              <a:latin typeface="Azo Sans" panose="020B0603030303020204" pitchFamily="34" charset="77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720D86E-6174-2A49-B77D-86B4395807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110736" y="663835"/>
            <a:ext cx="4273436" cy="553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23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FB998-92FB-A849-9CFA-3F6BF46D7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28" y="1417320"/>
            <a:ext cx="4887685" cy="1329472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Rollerscript Smooth" panose="03050600040307000000" pitchFamily="66" charset="77"/>
                <a:ea typeface="Rollerscript Smooth" panose="03050600040307000000" pitchFamily="66" charset="77"/>
              </a:rPr>
              <a:t>Parish Action Guide: Sample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58212-1646-B944-A320-4C7C4EA6A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828" y="3041371"/>
            <a:ext cx="5064052" cy="2139676"/>
          </a:xfrm>
        </p:spPr>
        <p:txBody>
          <a:bodyPr anchor="t">
            <a:normAutofit/>
          </a:bodyPr>
          <a:lstStyle/>
          <a:p>
            <a:r>
              <a:rPr lang="en-US" sz="2000" i="1" dirty="0">
                <a:latin typeface="Azo Sans" panose="020B0603030303020204" pitchFamily="34" charset="77"/>
              </a:rPr>
              <a:t>Interactive Bulletin Board</a:t>
            </a:r>
          </a:p>
          <a:p>
            <a:r>
              <a:rPr lang="en-US" sz="2000" dirty="0">
                <a:latin typeface="Azo Sans" panose="020B0603030303020204" pitchFamily="34" charset="77"/>
              </a:rPr>
              <a:t>Materials</a:t>
            </a:r>
          </a:p>
          <a:p>
            <a:r>
              <a:rPr lang="en-US" sz="2000" dirty="0">
                <a:latin typeface="Azo Sans" panose="020B0603030303020204" pitchFamily="34" charset="77"/>
              </a:rPr>
              <a:t>Directions</a:t>
            </a:r>
          </a:p>
          <a:p>
            <a:r>
              <a:rPr lang="en-US" sz="2000" dirty="0">
                <a:latin typeface="Azo Sans" panose="020B0603030303020204" pitchFamily="34" charset="77"/>
              </a:rPr>
              <a:t>At-Home Modification</a:t>
            </a:r>
          </a:p>
          <a:p>
            <a:endParaRPr lang="en-US" sz="2000" dirty="0">
              <a:latin typeface="Azo Sans" panose="020B0603030303020204" pitchFamily="34" charset="77"/>
            </a:endParaRPr>
          </a:p>
          <a:p>
            <a:pPr marL="0" indent="0">
              <a:buNone/>
            </a:pPr>
            <a:endParaRPr lang="en-US" sz="2000" dirty="0">
              <a:latin typeface="Azo Sans" panose="020B0603030303020204" pitchFamily="34" charset="77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76A4541-F421-C544-A8F7-78F92E664D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55489" y="621245"/>
            <a:ext cx="3491277" cy="45181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A6D30A-E87F-DB4E-92AC-52F9395997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90447" y="1099903"/>
            <a:ext cx="3491277" cy="45181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B37BF2-0541-5244-A67C-96A47EE783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80783" y="1578561"/>
            <a:ext cx="3491277" cy="45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74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FB998-92FB-A849-9CFA-3F6BF46D7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32" y="450894"/>
            <a:ext cx="10624007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Rollerscript Smooth" panose="03050600040307000000" pitchFamily="66" charset="77"/>
                <a:ea typeface="Rollerscript Smooth" panose="03050600040307000000" pitchFamily="66" charset="77"/>
              </a:rPr>
              <a:t>Next Steps…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2444EE-C9BC-7340-85A9-999E78D47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0016" y="1933699"/>
            <a:ext cx="8748075" cy="410586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zo Sans" panose="020B0603030303020204" pitchFamily="34" charset="77"/>
              </a:rPr>
              <a:t>REVIEW the available resources.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/>
              </a:solidFill>
              <a:latin typeface="Azo Sans" panose="020B0603030303020204" pitchFamily="34" charset="77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zo Sans" panose="020B0603030303020204" pitchFamily="34" charset="77"/>
              </a:rPr>
              <a:t>DECIDE what you would like to ask permission to implement.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/>
              </a:solidFill>
              <a:latin typeface="Azo Sans" panose="020B0603030303020204" pitchFamily="34" charset="77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zo Sans" panose="020B0603030303020204" pitchFamily="34" charset="77"/>
              </a:rPr>
              <a:t>CONNECT with your pastor and parish staff.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zo Sans" panose="020B0603030303020204" pitchFamily="34" charset="77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8BDC49E-8FE4-554C-86D5-406995F3B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09" y="2720299"/>
            <a:ext cx="2080182" cy="208018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2C99813-254E-D845-945A-F88187418BCF}"/>
              </a:ext>
            </a:extLst>
          </p:cNvPr>
          <p:cNvSpPr txBox="1">
            <a:spLocks/>
          </p:cNvSpPr>
          <p:nvPr/>
        </p:nvSpPr>
        <p:spPr>
          <a:xfrm>
            <a:off x="783996" y="5376786"/>
            <a:ext cx="106240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Rollerscript Smooth" panose="03050600040307000000" pitchFamily="66" charset="77"/>
                <a:ea typeface="Rollerscript Smooth" panose="03050600040307000000" pitchFamily="66" charset="77"/>
              </a:rPr>
              <a:t>…And remember, progress, not perfection.</a:t>
            </a:r>
          </a:p>
        </p:txBody>
      </p:sp>
    </p:spTree>
    <p:extLst>
      <p:ext uri="{BB962C8B-B14F-4D97-AF65-F5344CB8AC3E}">
        <p14:creationId xmlns:p14="http://schemas.microsoft.com/office/powerpoint/2010/main" val="1103504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C491BD-248B-EE42-97E8-7D9A12D2461D}"/>
              </a:ext>
            </a:extLst>
          </p:cNvPr>
          <p:cNvSpPr txBox="1"/>
          <p:nvPr/>
        </p:nvSpPr>
        <p:spPr>
          <a:xfrm>
            <a:off x="923925" y="459744"/>
            <a:ext cx="5583382" cy="62814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ctr" fontAlgn="base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zo Sans" panose="020B0603030303020204" pitchFamily="34" charset="77"/>
              </a:rPr>
              <a:t>Dearest St. Joseph,</a:t>
            </a:r>
          </a:p>
          <a:p>
            <a:pPr algn="ctr" fontAlgn="base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zo Sans" panose="020B0603030303020204" pitchFamily="34" charset="77"/>
              </a:rPr>
              <a:t>at the word of an angel,</a:t>
            </a:r>
          </a:p>
          <a:p>
            <a:pPr algn="ctr" fontAlgn="base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zo Sans" panose="020B0603030303020204" pitchFamily="34" charset="77"/>
              </a:rPr>
              <a:t>you lovingly took Mary into your home. </a:t>
            </a:r>
          </a:p>
          <a:p>
            <a:pPr algn="ctr" fontAlgn="base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zo Sans" panose="020B0603030303020204" pitchFamily="34" charset="77"/>
              </a:rPr>
              <a:t>As God’s humble servant, you guided </a:t>
            </a:r>
          </a:p>
          <a:p>
            <a:pPr algn="ctr" fontAlgn="base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zo Sans" panose="020B0603030303020204" pitchFamily="34" charset="77"/>
              </a:rPr>
              <a:t>the Holy Family on the road to Bethlehem, </a:t>
            </a:r>
          </a:p>
          <a:p>
            <a:pPr algn="ctr" fontAlgn="base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zo Sans" panose="020B0603030303020204" pitchFamily="34" charset="77"/>
              </a:rPr>
              <a:t>welcomed Jesus as your own son</a:t>
            </a:r>
          </a:p>
          <a:p>
            <a:pPr algn="ctr" fontAlgn="base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zo Sans" panose="020B0603030303020204" pitchFamily="34" charset="77"/>
              </a:rPr>
              <a:t>in the shelter of a manger,</a:t>
            </a:r>
          </a:p>
          <a:p>
            <a:pPr algn="ctr" fontAlgn="base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zo Sans" panose="020B0603030303020204" pitchFamily="34" charset="77"/>
              </a:rPr>
              <a:t>and fled far from your homeland</a:t>
            </a:r>
          </a:p>
          <a:p>
            <a:pPr algn="ctr" fontAlgn="base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zo Sans" panose="020B0603030303020204" pitchFamily="34" charset="77"/>
              </a:rPr>
              <a:t>for the safety of both Mother and Child.</a:t>
            </a:r>
          </a:p>
          <a:p>
            <a:pPr algn="ctr" fontAlgn="base">
              <a:lnSpc>
                <a:spcPct val="120000"/>
              </a:lnSpc>
            </a:pPr>
            <a:endParaRPr lang="en-US" dirty="0">
              <a:solidFill>
                <a:schemeClr val="bg1"/>
              </a:solidFill>
              <a:latin typeface="Azo Sans" panose="020B0603030303020204" pitchFamily="34" charset="77"/>
            </a:endParaRPr>
          </a:p>
          <a:p>
            <a:pPr algn="ctr" fontAlgn="base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zo Sans" panose="020B0603030303020204" pitchFamily="34" charset="77"/>
              </a:rPr>
              <a:t>We praise God that as their faithful protector, </a:t>
            </a:r>
          </a:p>
          <a:p>
            <a:pPr algn="ctr" fontAlgn="base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zo Sans" panose="020B0603030303020204" pitchFamily="34" charset="77"/>
              </a:rPr>
              <a:t>you never hesitated to sacrifice</a:t>
            </a:r>
          </a:p>
          <a:p>
            <a:pPr algn="ctr" fontAlgn="base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zo Sans" panose="020B0603030303020204" pitchFamily="34" charset="77"/>
              </a:rPr>
              <a:t>for those entrusted to you.</a:t>
            </a:r>
          </a:p>
          <a:p>
            <a:pPr algn="ctr" fontAlgn="base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zo Sans" panose="020B0603030303020204" pitchFamily="34" charset="77"/>
              </a:rPr>
              <a:t>May your example inspire us also</a:t>
            </a:r>
          </a:p>
          <a:p>
            <a:pPr algn="ctr" fontAlgn="base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zo Sans" panose="020B0603030303020204" pitchFamily="34" charset="77"/>
              </a:rPr>
              <a:t>to welcome, cherish, and safeguard </a:t>
            </a:r>
          </a:p>
          <a:p>
            <a:pPr algn="ctr" fontAlgn="base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zo Sans" panose="020B0603030303020204" pitchFamily="34" charset="77"/>
              </a:rPr>
              <a:t>God’s most precious gift of life.</a:t>
            </a:r>
          </a:p>
          <a:p>
            <a:pPr algn="ctr" fontAlgn="base">
              <a:lnSpc>
                <a:spcPct val="120000"/>
              </a:lnSpc>
            </a:pPr>
            <a:endParaRPr lang="en-US" dirty="0">
              <a:solidFill>
                <a:schemeClr val="bg1"/>
              </a:solidFill>
              <a:latin typeface="Azo Sans" panose="020B0603030303020204" pitchFamily="34" charset="77"/>
            </a:endParaRPr>
          </a:p>
          <a:p>
            <a:pPr algn="ctr" fontAlgn="base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zo Sans" panose="020B0603030303020204" pitchFamily="34" charset="77"/>
              </a:rPr>
              <a:t>Help us to faithfully commit ourselves </a:t>
            </a:r>
          </a:p>
          <a:p>
            <a:pPr algn="ctr" fontAlgn="base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zo Sans" panose="020B0603030303020204" pitchFamily="34" charset="77"/>
              </a:rPr>
              <a:t>to the service and defense of human life </a:t>
            </a:r>
          </a:p>
          <a:p>
            <a:pPr algn="ctr" fontAlgn="base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zo Sans" panose="020B0603030303020204" pitchFamily="34" charset="77"/>
              </a:rPr>
              <a:t>—especially where it is vulnerable or threatened. </a:t>
            </a:r>
          </a:p>
          <a:p>
            <a:pPr algn="ctr" fontAlgn="base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zo Sans" panose="020B0603030303020204" pitchFamily="34" charset="77"/>
              </a:rPr>
              <a:t>Obtain for us the grace</a:t>
            </a:r>
          </a:p>
          <a:p>
            <a:pPr algn="ctr" fontAlgn="base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zo Sans" panose="020B0603030303020204" pitchFamily="34" charset="77"/>
              </a:rPr>
              <a:t>to do the will of God in all things. </a:t>
            </a:r>
          </a:p>
          <a:p>
            <a:pPr algn="ctr" fontAlgn="base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zo Sans" panose="020B0603030303020204" pitchFamily="34" charset="77"/>
              </a:rPr>
              <a:t>Amen.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CDA795-A65C-5D49-A286-135490F5D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436" y="-459744"/>
            <a:ext cx="5908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13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FB998-92FB-A849-9CFA-3F6BF46D7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2954733"/>
            <a:ext cx="5791200" cy="948533"/>
          </a:xfrm>
        </p:spPr>
        <p:txBody>
          <a:bodyPr>
            <a:normAutofit fontScale="90000"/>
          </a:bodyPr>
          <a:lstStyle/>
          <a:p>
            <a:pPr algn="ctr">
              <a:lnSpc>
                <a:spcPct val="140000"/>
              </a:lnSpc>
              <a:spcBef>
                <a:spcPts val="600"/>
              </a:spcBef>
            </a:pPr>
            <a:r>
              <a:rPr lang="en-US" sz="3600" dirty="0">
                <a:solidFill>
                  <a:schemeClr val="bg1"/>
                </a:solidFill>
                <a:latin typeface="Rollerscript Smooth" panose="03050600040307000000" pitchFamily="66" charset="77"/>
                <a:ea typeface="Rollerscript Smooth" panose="03050600040307000000" pitchFamily="66" charset="77"/>
              </a:rPr>
              <a:t>St. Joseph, Defender of Life, pray for us!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1797A3E-00AA-784E-80C6-E6494E503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964" y="270342"/>
            <a:ext cx="4881562" cy="631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02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FB998-92FB-A849-9CFA-3F6BF46D7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23" y="247407"/>
            <a:ext cx="4065086" cy="202845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Rollerscript Smooth" panose="03050600040307000000" pitchFamily="66" charset="77"/>
                <a:ea typeface="Rollerscript Smooth" panose="03050600040307000000" pitchFamily="66" charset="77"/>
              </a:rPr>
              <a:t>Where can I find the action guide?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EDF146-3641-5646-B4FC-4E169870E59C}"/>
              </a:ext>
            </a:extLst>
          </p:cNvPr>
          <p:cNvSpPr txBox="1"/>
          <p:nvPr/>
        </p:nvSpPr>
        <p:spPr>
          <a:xfrm>
            <a:off x="246529" y="1951120"/>
            <a:ext cx="4336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Azo Sans" panose="020B0603030303020204" pitchFamily="34" charset="77"/>
              </a:rPr>
              <a:t>respectlife.org</a:t>
            </a:r>
            <a:r>
              <a:rPr lang="en-US" sz="2000" dirty="0">
                <a:solidFill>
                  <a:schemeClr val="bg1"/>
                </a:solidFill>
                <a:latin typeface="Azo Sans" panose="020B0603030303020204" pitchFamily="34" charset="77"/>
              </a:rPr>
              <a:t>/action-guides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9D74029-F3AA-E946-9FD9-1ECF30C0F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718" y="94130"/>
            <a:ext cx="8068235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52871A-D89C-0545-837E-9C74B2BA1FD6}"/>
              </a:ext>
            </a:extLst>
          </p:cNvPr>
          <p:cNvCxnSpPr>
            <a:cxnSpLocks/>
          </p:cNvCxnSpPr>
          <p:nvPr/>
        </p:nvCxnSpPr>
        <p:spPr>
          <a:xfrm>
            <a:off x="3896051" y="6102067"/>
            <a:ext cx="5305099" cy="0"/>
          </a:xfrm>
          <a:prstGeom prst="straightConnector1">
            <a:avLst/>
          </a:prstGeom>
          <a:ln w="76200">
            <a:solidFill>
              <a:srgbClr val="DE968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1BA41F5-BFDD-514A-ACE2-1AA20CFBF5E4}"/>
              </a:ext>
            </a:extLst>
          </p:cNvPr>
          <p:cNvCxnSpPr>
            <a:cxnSpLocks/>
          </p:cNvCxnSpPr>
          <p:nvPr/>
        </p:nvCxnSpPr>
        <p:spPr>
          <a:xfrm>
            <a:off x="3896051" y="3265163"/>
            <a:ext cx="1727827" cy="0"/>
          </a:xfrm>
          <a:prstGeom prst="straightConnector1">
            <a:avLst/>
          </a:prstGeom>
          <a:ln w="76200">
            <a:solidFill>
              <a:srgbClr val="DE968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74B5FCC-A750-D04F-9D5F-DB88C699B171}"/>
              </a:ext>
            </a:extLst>
          </p:cNvPr>
          <p:cNvSpPr txBox="1"/>
          <p:nvPr/>
        </p:nvSpPr>
        <p:spPr>
          <a:xfrm>
            <a:off x="838199" y="3084310"/>
            <a:ext cx="290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zo Sans" panose="020B0603030303020204" pitchFamily="34" charset="77"/>
              </a:rPr>
              <a:t>FAQ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004D5D-585C-484D-82DB-8F9FCB27A346}"/>
              </a:ext>
            </a:extLst>
          </p:cNvPr>
          <p:cNvSpPr txBox="1"/>
          <p:nvPr/>
        </p:nvSpPr>
        <p:spPr>
          <a:xfrm>
            <a:off x="290945" y="5916299"/>
            <a:ext cx="345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zo Sans" panose="020B0603030303020204" pitchFamily="34" charset="77"/>
              </a:rPr>
              <a:t>Respect Life Month Guide</a:t>
            </a:r>
          </a:p>
        </p:txBody>
      </p:sp>
    </p:spTree>
    <p:extLst>
      <p:ext uri="{BB962C8B-B14F-4D97-AF65-F5344CB8AC3E}">
        <p14:creationId xmlns:p14="http://schemas.microsoft.com/office/powerpoint/2010/main" val="3367362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FB998-92FB-A849-9CFA-3F6BF46D7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178"/>
            <a:ext cx="10515600" cy="92825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Rollerscript Smooth" panose="03050600040307000000" pitchFamily="66" charset="77"/>
                <a:ea typeface="Rollerscript Smooth" panose="03050600040307000000" pitchFamily="66" charset="77"/>
              </a:rPr>
              <a:t>Where can I find the action guide?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F02D35-1C06-E543-9445-8E97FA2A21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32959" y="830415"/>
            <a:ext cx="9526080" cy="631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07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FB998-92FB-A849-9CFA-3F6BF46D7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4793673" cy="14605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llerscript Smooth" panose="03050600040307000000" pitchFamily="66" charset="77"/>
                <a:ea typeface="Rollerscript Smooth" panose="03050600040307000000" pitchFamily="66" charset="77"/>
              </a:rPr>
              <a:t>Action Guide Files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FA5F9D3-E221-0A4F-BFC1-73E4C1D446E8}"/>
              </a:ext>
            </a:extLst>
          </p:cNvPr>
          <p:cNvCxnSpPr>
            <a:cxnSpLocks/>
          </p:cNvCxnSpPr>
          <p:nvPr/>
        </p:nvCxnSpPr>
        <p:spPr>
          <a:xfrm flipH="1">
            <a:off x="8193741" y="3944471"/>
            <a:ext cx="672353" cy="196327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7B9C5F-EF9D-E342-9D7E-656521392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038" y="1825625"/>
            <a:ext cx="447298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zo Sans" panose="020B0603030303020204" pitchFamily="34" charset="77"/>
              </a:rPr>
              <a:t>Full Action Guide </a:t>
            </a:r>
          </a:p>
          <a:p>
            <a:r>
              <a:rPr lang="en-US" dirty="0">
                <a:solidFill>
                  <a:schemeClr val="bg1"/>
                </a:solidFill>
                <a:latin typeface="Azo Sans" panose="020B0603030303020204" pitchFamily="34" charset="77"/>
              </a:rPr>
              <a:t>Components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BC74B8-0969-EF44-B5A3-B77BEB27FA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75019" y="447914"/>
            <a:ext cx="7924799" cy="62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06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FB998-92FB-A849-9CFA-3F6BF46D7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262780"/>
            <a:ext cx="4887685" cy="877824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Rollerscript Smooth" panose="03050600040307000000" pitchFamily="66" charset="77"/>
                <a:ea typeface="Rollerscript Smooth" panose="03050600040307000000" pitchFamily="66" charset="77"/>
              </a:rPr>
              <a:t>Parish Action Guides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58212-1646-B944-A320-4C7C4EA6A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385676"/>
            <a:ext cx="5061083" cy="3209544"/>
          </a:xfrm>
        </p:spPr>
        <p:txBody>
          <a:bodyPr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Azo Sans" panose="020B0603030303020204" pitchFamily="34" charset="77"/>
              </a:rPr>
              <a:t>January: Anniversary of </a:t>
            </a:r>
            <a:r>
              <a:rPr lang="en-US" sz="2000" i="1" dirty="0">
                <a:latin typeface="Azo Sans" panose="020B0603030303020204" pitchFamily="34" charset="77"/>
              </a:rPr>
              <a:t>Roe v. Wade</a:t>
            </a:r>
            <a:endParaRPr lang="en-US" sz="2000" dirty="0">
              <a:latin typeface="Azo Sans" panose="020B0603030303020204" pitchFamily="34" charset="77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Azo Sans" panose="020B0603030303020204" pitchFamily="34" charset="77"/>
              </a:rPr>
              <a:t>March 25: Annunciation of the Lord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Azo Sans" panose="020B0603030303020204" pitchFamily="34" charset="77"/>
              </a:rPr>
              <a:t>April: Sunday of Divine Mercy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Azo Sans" panose="020B0603030303020204" pitchFamily="34" charset="77"/>
              </a:rPr>
              <a:t>May: Mother’s Day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Azo Sans" panose="020B0603030303020204" pitchFamily="34" charset="77"/>
              </a:rPr>
              <a:t>Father’s Day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Azo Sans" panose="020B0603030303020204" pitchFamily="34" charset="77"/>
              </a:rPr>
              <a:t>October: Respect Life Month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B0F68EAF-AEE6-434A-843C-EBBD877A1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058" y="267751"/>
            <a:ext cx="3491619" cy="4518124"/>
          </a:xfrm>
          <a:prstGeom prst="rect">
            <a:avLst/>
          </a:prstGeom>
        </p:spPr>
      </p:pic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2D0CCF72-83E5-E243-869F-C7BD21051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136" y="535502"/>
            <a:ext cx="3491278" cy="4518124"/>
          </a:xfrm>
          <a:prstGeom prst="rect">
            <a:avLst/>
          </a:prstGeom>
        </p:spPr>
      </p:pic>
      <p:pic>
        <p:nvPicPr>
          <p:cNvPr id="14" name="Picture 13" descr="Text, letter&#10;&#10;Description automatically generated">
            <a:extLst>
              <a:ext uri="{FF2B5EF4-FFF2-40B4-BE49-F238E27FC236}">
                <a16:creationId xmlns:a16="http://schemas.microsoft.com/office/drawing/2014/main" id="{0C53F42D-79D5-4841-9097-7DA6BB1F0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2968" y="921282"/>
            <a:ext cx="3491278" cy="4518124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04E93B4D-4E5C-DA4F-BA2B-539D3A9E7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926" y="1399940"/>
            <a:ext cx="3491278" cy="451812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F6101B5-E14F-0446-824A-AF77B814E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8262" y="1878598"/>
            <a:ext cx="3491278" cy="45181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281573-AEAE-6446-8A76-949B77A94E18}"/>
              </a:ext>
            </a:extLst>
          </p:cNvPr>
          <p:cNvSpPr txBox="1"/>
          <p:nvPr/>
        </p:nvSpPr>
        <p:spPr>
          <a:xfrm>
            <a:off x="1451728" y="6041944"/>
            <a:ext cx="342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www.respectlife.org</a:t>
            </a:r>
            <a:r>
              <a:rPr lang="en-US" dirty="0"/>
              <a:t>/action-guides</a:t>
            </a:r>
          </a:p>
        </p:txBody>
      </p:sp>
    </p:spTree>
    <p:extLst>
      <p:ext uri="{BB962C8B-B14F-4D97-AF65-F5344CB8AC3E}">
        <p14:creationId xmlns:p14="http://schemas.microsoft.com/office/powerpoint/2010/main" val="2655741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B0F68EAF-AEE6-434A-843C-EBBD877A1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058" y="267751"/>
            <a:ext cx="3491619" cy="4518124"/>
          </a:xfrm>
          <a:prstGeom prst="rect">
            <a:avLst/>
          </a:prstGeom>
        </p:spPr>
      </p:pic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2D0CCF72-83E5-E243-869F-C7BD21051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136" y="535502"/>
            <a:ext cx="3491278" cy="4518124"/>
          </a:xfrm>
          <a:prstGeom prst="rect">
            <a:avLst/>
          </a:prstGeom>
        </p:spPr>
      </p:pic>
      <p:pic>
        <p:nvPicPr>
          <p:cNvPr id="14" name="Picture 13" descr="Text, letter&#10;&#10;Description automatically generated">
            <a:extLst>
              <a:ext uri="{FF2B5EF4-FFF2-40B4-BE49-F238E27FC236}">
                <a16:creationId xmlns:a16="http://schemas.microsoft.com/office/drawing/2014/main" id="{0C53F42D-79D5-4841-9097-7DA6BB1F0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2968" y="921282"/>
            <a:ext cx="3491278" cy="4518124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04E93B4D-4E5C-DA4F-BA2B-539D3A9E7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926" y="1399940"/>
            <a:ext cx="3491278" cy="451812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F6101B5-E14F-0446-824A-AF77B814E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8262" y="1878598"/>
            <a:ext cx="3491278" cy="45181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281573-AEAE-6446-8A76-949B77A94E18}"/>
              </a:ext>
            </a:extLst>
          </p:cNvPr>
          <p:cNvSpPr txBox="1"/>
          <p:nvPr/>
        </p:nvSpPr>
        <p:spPr>
          <a:xfrm>
            <a:off x="1451728" y="6041944"/>
            <a:ext cx="342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www.respectlife.org</a:t>
            </a:r>
            <a:r>
              <a:rPr lang="en-US" dirty="0"/>
              <a:t>/action-guides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9CBF63-9D19-C240-8561-E919D226CBD4}"/>
              </a:ext>
            </a:extLst>
          </p:cNvPr>
          <p:cNvSpPr txBox="1">
            <a:spLocks/>
          </p:cNvSpPr>
          <p:nvPr/>
        </p:nvSpPr>
        <p:spPr>
          <a:xfrm>
            <a:off x="841248" y="888228"/>
            <a:ext cx="4887685" cy="17774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Rollerscript Smooth" panose="03050600040307000000" pitchFamily="66" charset="77"/>
                <a:ea typeface="Rollerscript Smooth" panose="03050600040307000000" pitchFamily="66" charset="77"/>
              </a:rPr>
              <a:t>Parish Action Guide: Components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818BFD3-3B9F-0246-B0C2-8DEADAB05EA7}"/>
              </a:ext>
            </a:extLst>
          </p:cNvPr>
          <p:cNvSpPr txBox="1">
            <a:spLocks/>
          </p:cNvSpPr>
          <p:nvPr/>
        </p:nvSpPr>
        <p:spPr>
          <a:xfrm>
            <a:off x="841248" y="2894530"/>
            <a:ext cx="4887685" cy="32095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Azo Sans" panose="020B0603030303020204" pitchFamily="34" charset="77"/>
              </a:rPr>
              <a:t>Introduction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Azo Sans" panose="020B0603030303020204" pitchFamily="34" charset="77"/>
              </a:rPr>
              <a:t>Simple Steps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Azo Sans" panose="020B0603030303020204" pitchFamily="34" charset="77"/>
              </a:rPr>
              <a:t>Sample Timeline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Azo Sans" panose="020B0603030303020204" pitchFamily="34" charset="77"/>
              </a:rPr>
              <a:t>Bulletin &amp; Pulpit Announcements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Azo Sans" panose="020B0603030303020204" pitchFamily="34" charset="77"/>
              </a:rPr>
              <a:t>Intercessions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Azo Sans" panose="020B0603030303020204" pitchFamily="34" charset="77"/>
              </a:rPr>
              <a:t>Homily Helps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Azo Sans" panose="020B0603030303020204" pitchFamily="34" charset="77"/>
              </a:rPr>
              <a:t>Sample Activity</a:t>
            </a:r>
          </a:p>
        </p:txBody>
      </p:sp>
    </p:spTree>
    <p:extLst>
      <p:ext uri="{BB962C8B-B14F-4D97-AF65-F5344CB8AC3E}">
        <p14:creationId xmlns:p14="http://schemas.microsoft.com/office/powerpoint/2010/main" val="3959156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FB998-92FB-A849-9CFA-3F6BF46D7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932961"/>
            <a:ext cx="4887685" cy="1777419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Rollerscript Smooth" panose="03050600040307000000" pitchFamily="66" charset="77"/>
                <a:ea typeface="Rollerscript Smooth" panose="03050600040307000000" pitchFamily="66" charset="77"/>
              </a:rPr>
              <a:t>Parish Action Guide: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58212-1646-B944-A320-4C7C4EA6A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894530"/>
            <a:ext cx="4887685" cy="3209544"/>
          </a:xfrm>
        </p:spPr>
        <p:txBody>
          <a:bodyPr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Azo Sans" panose="020B0603030303020204" pitchFamily="34" charset="77"/>
              </a:rPr>
              <a:t>What is this occasion?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Azo Sans" panose="020B0603030303020204" pitchFamily="34" charset="77"/>
              </a:rPr>
              <a:t>How is it connected to the gift of human life?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latin typeface="Azo Sans" panose="020B0603030303020204" pitchFamily="34" charset="77"/>
              </a:rPr>
              <a:t>What’s provided?</a:t>
            </a:r>
          </a:p>
          <a:p>
            <a:pPr marL="514350" indent="-514350">
              <a:buFont typeface="+mj-lt"/>
              <a:buAutoNum type="arabicPeriod"/>
            </a:pPr>
            <a:endParaRPr lang="en-US" sz="2000" dirty="0">
              <a:latin typeface="Azo Sans" panose="020B0603030303020204" pitchFamily="34" charset="77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8F36E2-BBE5-43FE-822F-AD8CAE08C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8441D22-6654-E64F-9CC2-D3F23AB08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724" y="650630"/>
            <a:ext cx="4214025" cy="545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6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503</Words>
  <Application>Microsoft Macintosh PowerPoint</Application>
  <PresentationFormat>Widescreen</PresentationFormat>
  <Paragraphs>101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Azo Sans</vt:lpstr>
      <vt:lpstr>Calibri</vt:lpstr>
      <vt:lpstr>Calibri Light</vt:lpstr>
      <vt:lpstr>Rollerscript Smooth</vt:lpstr>
      <vt:lpstr>Office Theme</vt:lpstr>
      <vt:lpstr>PowerPoint Presentation</vt:lpstr>
      <vt:lpstr>PowerPoint Presentation</vt:lpstr>
      <vt:lpstr>St. Joseph, Defender of Life, pray for us!</vt:lpstr>
      <vt:lpstr>Where can I find the action guide?</vt:lpstr>
      <vt:lpstr>Where can I find the action guide?</vt:lpstr>
      <vt:lpstr>Action Guide Files</vt:lpstr>
      <vt:lpstr>Parish Action Guides</vt:lpstr>
      <vt:lpstr>PowerPoint Presentation</vt:lpstr>
      <vt:lpstr>Parish Action Guide: Introduction</vt:lpstr>
      <vt:lpstr>Parish Action Guide: Simple Steps</vt:lpstr>
      <vt:lpstr>Parish Action Guide: Sample Timeline</vt:lpstr>
      <vt:lpstr>Parish Action Guide: Sample Timeline</vt:lpstr>
      <vt:lpstr>Parish Action Guide: Announcements</vt:lpstr>
      <vt:lpstr>Parish Action Guide: Intercessions</vt:lpstr>
      <vt:lpstr>Parish Action Guide: Homily Helps</vt:lpstr>
      <vt:lpstr>Parish Action Guide: Sample Activity</vt:lpstr>
      <vt:lpstr>Next Steps…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McGuire</dc:creator>
  <cp:lastModifiedBy>Anne McGuire</cp:lastModifiedBy>
  <cp:revision>40</cp:revision>
  <cp:lastPrinted>2021-03-04T18:05:16Z</cp:lastPrinted>
  <dcterms:created xsi:type="dcterms:W3CDTF">2020-07-14T17:38:06Z</dcterms:created>
  <dcterms:modified xsi:type="dcterms:W3CDTF">2021-09-03T13:34:28Z</dcterms:modified>
</cp:coreProperties>
</file>